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12"/>
  </p:notesMasterIdLst>
  <p:sldIdLst>
    <p:sldId id="283" r:id="rId2"/>
    <p:sldId id="270" r:id="rId3"/>
    <p:sldId id="285" r:id="rId4"/>
    <p:sldId id="284" r:id="rId5"/>
    <p:sldId id="282" r:id="rId6"/>
    <p:sldId id="275" r:id="rId7"/>
    <p:sldId id="277" r:id="rId8"/>
    <p:sldId id="278" r:id="rId9"/>
    <p:sldId id="273" r:id="rId10"/>
    <p:sldId id="259" r:id="rId11"/>
  </p:sldIdLst>
  <p:sldSz cx="9144000" cy="6858000" type="screen4x3"/>
  <p:notesSz cx="7302500" cy="9588500"/>
  <p:defaultTextStyle>
    <a:defPPr>
      <a:defRPr lang="en-US"/>
    </a:defPPr>
    <a:lvl1pPr algn="l" rtl="0" fontAlgn="base">
      <a:lnSpc>
        <a:spcPct val="110000"/>
      </a:lnSpc>
      <a:spcBef>
        <a:spcPct val="20000"/>
      </a:spcBef>
      <a:spcAft>
        <a:spcPct val="0"/>
      </a:spcAft>
      <a:buClr>
        <a:srgbClr val="3367CD"/>
      </a:buClr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lnSpc>
        <a:spcPct val="110000"/>
      </a:lnSpc>
      <a:spcBef>
        <a:spcPct val="20000"/>
      </a:spcBef>
      <a:spcAft>
        <a:spcPct val="0"/>
      </a:spcAft>
      <a:buClr>
        <a:srgbClr val="3367CD"/>
      </a:buClr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lnSpc>
        <a:spcPct val="110000"/>
      </a:lnSpc>
      <a:spcBef>
        <a:spcPct val="20000"/>
      </a:spcBef>
      <a:spcAft>
        <a:spcPct val="0"/>
      </a:spcAft>
      <a:buClr>
        <a:srgbClr val="3367CD"/>
      </a:buClr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lnSpc>
        <a:spcPct val="110000"/>
      </a:lnSpc>
      <a:spcBef>
        <a:spcPct val="20000"/>
      </a:spcBef>
      <a:spcAft>
        <a:spcPct val="0"/>
      </a:spcAft>
      <a:buClr>
        <a:srgbClr val="3367CD"/>
      </a:buClr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lnSpc>
        <a:spcPct val="110000"/>
      </a:lnSpc>
      <a:spcBef>
        <a:spcPct val="20000"/>
      </a:spcBef>
      <a:spcAft>
        <a:spcPct val="0"/>
      </a:spcAft>
      <a:buClr>
        <a:srgbClr val="3367CD"/>
      </a:buClr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7C6"/>
    <a:srgbClr val="3467CD"/>
    <a:srgbClr val="000000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38" autoAdjust="0"/>
    <p:restoredTop sz="70326" autoAdjust="0"/>
  </p:normalViewPr>
  <p:slideViewPr>
    <p:cSldViewPr>
      <p:cViewPr>
        <p:scale>
          <a:sx n="90" d="100"/>
          <a:sy n="90" d="100"/>
        </p:scale>
        <p:origin x="-84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3222" y="-108"/>
      </p:cViewPr>
      <p:guideLst>
        <p:guide orient="horz" pos="3020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DC6385-CEBC-480B-B2AA-4EDA7BDE9FCE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BB7B7F9-EAB0-48BD-A9FA-831EB22E3F26}">
      <dgm:prSet/>
      <dgm:spPr/>
      <dgm:t>
        <a:bodyPr/>
        <a:lstStyle/>
        <a:p>
          <a:pPr rtl="0"/>
          <a:r>
            <a:rPr lang="en-US" smtClean="0"/>
            <a:t>Digital Assessments / Content</a:t>
          </a:r>
          <a:endParaRPr lang="en-US"/>
        </a:p>
      </dgm:t>
    </dgm:pt>
    <dgm:pt modelId="{57318FD1-ADF7-4052-8E38-8D54D3AB5FCB}" type="parTrans" cxnId="{1EBC52F2-EA69-466F-AE5F-9DC8CEA1B2EE}">
      <dgm:prSet/>
      <dgm:spPr/>
      <dgm:t>
        <a:bodyPr/>
        <a:lstStyle/>
        <a:p>
          <a:endParaRPr lang="en-US"/>
        </a:p>
      </dgm:t>
    </dgm:pt>
    <dgm:pt modelId="{57791414-AEFD-44EC-9CFE-87D7A5C487E2}" type="sibTrans" cxnId="{1EBC52F2-EA69-466F-AE5F-9DC8CEA1B2EE}">
      <dgm:prSet/>
      <dgm:spPr/>
      <dgm:t>
        <a:bodyPr/>
        <a:lstStyle/>
        <a:p>
          <a:endParaRPr lang="en-US"/>
        </a:p>
      </dgm:t>
    </dgm:pt>
    <dgm:pt modelId="{582602CA-6A41-4971-8163-D1F9F7642214}">
      <dgm:prSet/>
      <dgm:spPr/>
      <dgm:t>
        <a:bodyPr/>
        <a:lstStyle/>
        <a:p>
          <a:pPr rtl="0"/>
          <a:r>
            <a:rPr lang="en-US" smtClean="0"/>
            <a:t>Security</a:t>
          </a:r>
          <a:endParaRPr lang="en-US"/>
        </a:p>
      </dgm:t>
    </dgm:pt>
    <dgm:pt modelId="{86260662-D2F9-4B18-8EEF-A265638572B4}" type="parTrans" cxnId="{25743B90-6E1D-42C8-AD8B-D738D751A036}">
      <dgm:prSet/>
      <dgm:spPr/>
      <dgm:t>
        <a:bodyPr/>
        <a:lstStyle/>
        <a:p>
          <a:endParaRPr lang="en-US"/>
        </a:p>
      </dgm:t>
    </dgm:pt>
    <dgm:pt modelId="{59E3D8D4-9601-4FE1-ABE2-0DE54D2B3310}" type="sibTrans" cxnId="{25743B90-6E1D-42C8-AD8B-D738D751A036}">
      <dgm:prSet/>
      <dgm:spPr/>
      <dgm:t>
        <a:bodyPr/>
        <a:lstStyle/>
        <a:p>
          <a:endParaRPr lang="en-US"/>
        </a:p>
      </dgm:t>
    </dgm:pt>
    <dgm:pt modelId="{E9CF5B0D-492E-4C9E-BFC5-7FCB1283E422}">
      <dgm:prSet/>
      <dgm:spPr/>
      <dgm:t>
        <a:bodyPr/>
        <a:lstStyle/>
        <a:p>
          <a:pPr rtl="0"/>
          <a:r>
            <a:rPr lang="en-US" smtClean="0"/>
            <a:t>Blended / Distance Learning</a:t>
          </a:r>
          <a:endParaRPr lang="en-US"/>
        </a:p>
      </dgm:t>
    </dgm:pt>
    <dgm:pt modelId="{0E66D69B-F9EA-47B2-80BD-10E4ACF2C4F0}" type="parTrans" cxnId="{7D286682-447B-4B06-8FB6-D04DB61201E2}">
      <dgm:prSet/>
      <dgm:spPr/>
      <dgm:t>
        <a:bodyPr/>
        <a:lstStyle/>
        <a:p>
          <a:endParaRPr lang="en-US"/>
        </a:p>
      </dgm:t>
    </dgm:pt>
    <dgm:pt modelId="{510CC367-A4CF-46A2-A55D-CEB72C2059D2}" type="sibTrans" cxnId="{7D286682-447B-4B06-8FB6-D04DB61201E2}">
      <dgm:prSet/>
      <dgm:spPr/>
      <dgm:t>
        <a:bodyPr/>
        <a:lstStyle/>
        <a:p>
          <a:endParaRPr lang="en-US"/>
        </a:p>
      </dgm:t>
    </dgm:pt>
    <dgm:pt modelId="{C2F3DC43-AE08-410B-AA83-9AED3236B478}" type="pres">
      <dgm:prSet presAssocID="{45DC6385-CEBC-480B-B2AA-4EDA7BDE9FC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271C3F8-BE76-4919-BEF6-96C1570D927B}" type="pres">
      <dgm:prSet presAssocID="{5BB7B7F9-EAB0-48BD-A9FA-831EB22E3F2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916E7C-F95D-4796-B6EB-80CB52E288B8}" type="pres">
      <dgm:prSet presAssocID="{57791414-AEFD-44EC-9CFE-87D7A5C487E2}" presName="sibTrans" presStyleLbl="sibTrans2D1" presStyleIdx="0" presStyleCnt="2"/>
      <dgm:spPr/>
      <dgm:t>
        <a:bodyPr/>
        <a:lstStyle/>
        <a:p>
          <a:endParaRPr lang="en-US"/>
        </a:p>
      </dgm:t>
    </dgm:pt>
    <dgm:pt modelId="{9A42DEBA-C0A4-482C-B45D-F226825731CB}" type="pres">
      <dgm:prSet presAssocID="{57791414-AEFD-44EC-9CFE-87D7A5C487E2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55193256-4FA2-4962-AE7B-E62607603A45}" type="pres">
      <dgm:prSet presAssocID="{582602CA-6A41-4971-8163-D1F9F764221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984558-E289-49FF-BCFA-400992941E72}" type="pres">
      <dgm:prSet presAssocID="{59E3D8D4-9601-4FE1-ABE2-0DE54D2B3310}" presName="sibTrans" presStyleLbl="sibTrans2D1" presStyleIdx="1" presStyleCnt="2"/>
      <dgm:spPr/>
      <dgm:t>
        <a:bodyPr/>
        <a:lstStyle/>
        <a:p>
          <a:endParaRPr lang="en-US"/>
        </a:p>
      </dgm:t>
    </dgm:pt>
    <dgm:pt modelId="{78E0626C-1734-4209-8AF7-5C86695FF69D}" type="pres">
      <dgm:prSet presAssocID="{59E3D8D4-9601-4FE1-ABE2-0DE54D2B3310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39F218BB-E15C-4842-8C6A-F1AD729A0DDB}" type="pres">
      <dgm:prSet presAssocID="{E9CF5B0D-492E-4C9E-BFC5-7FCB1283E42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CD600AF-58B1-47BA-9CD7-0442FE1E7D7D}" type="presOf" srcId="{59E3D8D4-9601-4FE1-ABE2-0DE54D2B3310}" destId="{78E0626C-1734-4209-8AF7-5C86695FF69D}" srcOrd="1" destOrd="0" presId="urn:microsoft.com/office/officeart/2005/8/layout/process1"/>
    <dgm:cxn modelId="{7E88E145-69F2-42BA-911E-825824CC2B2E}" type="presOf" srcId="{57791414-AEFD-44EC-9CFE-87D7A5C487E2}" destId="{E7916E7C-F95D-4796-B6EB-80CB52E288B8}" srcOrd="0" destOrd="0" presId="urn:microsoft.com/office/officeart/2005/8/layout/process1"/>
    <dgm:cxn modelId="{D356FD67-CBA9-452A-B901-0064AF2CA214}" type="presOf" srcId="{E9CF5B0D-492E-4C9E-BFC5-7FCB1283E422}" destId="{39F218BB-E15C-4842-8C6A-F1AD729A0DDB}" srcOrd="0" destOrd="0" presId="urn:microsoft.com/office/officeart/2005/8/layout/process1"/>
    <dgm:cxn modelId="{567A0289-35AA-43B8-91D4-31FFF74B2ABD}" type="presOf" srcId="{582602CA-6A41-4971-8163-D1F9F7642214}" destId="{55193256-4FA2-4962-AE7B-E62607603A45}" srcOrd="0" destOrd="0" presId="urn:microsoft.com/office/officeart/2005/8/layout/process1"/>
    <dgm:cxn modelId="{C97B505C-3698-45F2-B47A-E27BF7A873D0}" type="presOf" srcId="{45DC6385-CEBC-480B-B2AA-4EDA7BDE9FCE}" destId="{C2F3DC43-AE08-410B-AA83-9AED3236B478}" srcOrd="0" destOrd="0" presId="urn:microsoft.com/office/officeart/2005/8/layout/process1"/>
    <dgm:cxn modelId="{25743B90-6E1D-42C8-AD8B-D738D751A036}" srcId="{45DC6385-CEBC-480B-B2AA-4EDA7BDE9FCE}" destId="{582602CA-6A41-4971-8163-D1F9F7642214}" srcOrd="1" destOrd="0" parTransId="{86260662-D2F9-4B18-8EEF-A265638572B4}" sibTransId="{59E3D8D4-9601-4FE1-ABE2-0DE54D2B3310}"/>
    <dgm:cxn modelId="{B69BD8AC-0C87-471C-AB21-251CBD942D81}" type="presOf" srcId="{57791414-AEFD-44EC-9CFE-87D7A5C487E2}" destId="{9A42DEBA-C0A4-482C-B45D-F226825731CB}" srcOrd="1" destOrd="0" presId="urn:microsoft.com/office/officeart/2005/8/layout/process1"/>
    <dgm:cxn modelId="{445557E8-B101-499A-A576-7F5FBB8EBDAD}" type="presOf" srcId="{59E3D8D4-9601-4FE1-ABE2-0DE54D2B3310}" destId="{3B984558-E289-49FF-BCFA-400992941E72}" srcOrd="0" destOrd="0" presId="urn:microsoft.com/office/officeart/2005/8/layout/process1"/>
    <dgm:cxn modelId="{E13A7316-96BB-46CA-B9D0-7D296576BA26}" type="presOf" srcId="{5BB7B7F9-EAB0-48BD-A9FA-831EB22E3F26}" destId="{4271C3F8-BE76-4919-BEF6-96C1570D927B}" srcOrd="0" destOrd="0" presId="urn:microsoft.com/office/officeart/2005/8/layout/process1"/>
    <dgm:cxn modelId="{1EBC52F2-EA69-466F-AE5F-9DC8CEA1B2EE}" srcId="{45DC6385-CEBC-480B-B2AA-4EDA7BDE9FCE}" destId="{5BB7B7F9-EAB0-48BD-A9FA-831EB22E3F26}" srcOrd="0" destOrd="0" parTransId="{57318FD1-ADF7-4052-8E38-8D54D3AB5FCB}" sibTransId="{57791414-AEFD-44EC-9CFE-87D7A5C487E2}"/>
    <dgm:cxn modelId="{7D286682-447B-4B06-8FB6-D04DB61201E2}" srcId="{45DC6385-CEBC-480B-B2AA-4EDA7BDE9FCE}" destId="{E9CF5B0D-492E-4C9E-BFC5-7FCB1283E422}" srcOrd="2" destOrd="0" parTransId="{0E66D69B-F9EA-47B2-80BD-10E4ACF2C4F0}" sibTransId="{510CC367-A4CF-46A2-A55D-CEB72C2059D2}"/>
    <dgm:cxn modelId="{4E9EB282-2BBB-4DB6-8FA5-777AA5A796F3}" type="presParOf" srcId="{C2F3DC43-AE08-410B-AA83-9AED3236B478}" destId="{4271C3F8-BE76-4919-BEF6-96C1570D927B}" srcOrd="0" destOrd="0" presId="urn:microsoft.com/office/officeart/2005/8/layout/process1"/>
    <dgm:cxn modelId="{14E1EEBD-016B-48C1-A631-F8F10D37D68D}" type="presParOf" srcId="{C2F3DC43-AE08-410B-AA83-9AED3236B478}" destId="{E7916E7C-F95D-4796-B6EB-80CB52E288B8}" srcOrd="1" destOrd="0" presId="urn:microsoft.com/office/officeart/2005/8/layout/process1"/>
    <dgm:cxn modelId="{6D7C2683-5016-4025-AF86-F28411E6D831}" type="presParOf" srcId="{E7916E7C-F95D-4796-B6EB-80CB52E288B8}" destId="{9A42DEBA-C0A4-482C-B45D-F226825731CB}" srcOrd="0" destOrd="0" presId="urn:microsoft.com/office/officeart/2005/8/layout/process1"/>
    <dgm:cxn modelId="{6DCAB9EE-C42D-424D-B1BC-BDB17C4B76B8}" type="presParOf" srcId="{C2F3DC43-AE08-410B-AA83-9AED3236B478}" destId="{55193256-4FA2-4962-AE7B-E62607603A45}" srcOrd="2" destOrd="0" presId="urn:microsoft.com/office/officeart/2005/8/layout/process1"/>
    <dgm:cxn modelId="{F63EA147-42C9-4FFC-9B8D-63247FDECA01}" type="presParOf" srcId="{C2F3DC43-AE08-410B-AA83-9AED3236B478}" destId="{3B984558-E289-49FF-BCFA-400992941E72}" srcOrd="3" destOrd="0" presId="urn:microsoft.com/office/officeart/2005/8/layout/process1"/>
    <dgm:cxn modelId="{DE0020A4-83E1-40B7-8FAC-CB453BEE1448}" type="presParOf" srcId="{3B984558-E289-49FF-BCFA-400992941E72}" destId="{78E0626C-1734-4209-8AF7-5C86695FF69D}" srcOrd="0" destOrd="0" presId="urn:microsoft.com/office/officeart/2005/8/layout/process1"/>
    <dgm:cxn modelId="{6922F75E-79B8-4775-820E-1855C3AB36BE}" type="presParOf" srcId="{C2F3DC43-AE08-410B-AA83-9AED3236B478}" destId="{39F218BB-E15C-4842-8C6A-F1AD729A0DDB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22AEA17-E450-4A00-9BD6-5FECA09C089B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89A693C-6202-4E9A-A27C-48192F077E29}">
      <dgm:prSet/>
      <dgm:spPr/>
      <dgm:t>
        <a:bodyPr/>
        <a:lstStyle/>
        <a:p>
          <a:pPr rtl="0"/>
          <a:r>
            <a:rPr lang="en-US" dirty="0" smtClean="0"/>
            <a:t>Flipped Classrooms</a:t>
          </a:r>
          <a:endParaRPr lang="en-US" dirty="0"/>
        </a:p>
      </dgm:t>
    </dgm:pt>
    <dgm:pt modelId="{C16C1F92-E9AA-4FA4-A527-377AC34A25FD}" type="parTrans" cxnId="{0BBB0AE2-D6C2-4DB4-9769-421EAE60771C}">
      <dgm:prSet/>
      <dgm:spPr/>
      <dgm:t>
        <a:bodyPr/>
        <a:lstStyle/>
        <a:p>
          <a:endParaRPr lang="en-US"/>
        </a:p>
      </dgm:t>
    </dgm:pt>
    <dgm:pt modelId="{7B82225A-0DB8-433E-92FA-8E3F999F3718}" type="sibTrans" cxnId="{0BBB0AE2-D6C2-4DB4-9769-421EAE60771C}">
      <dgm:prSet/>
      <dgm:spPr/>
      <dgm:t>
        <a:bodyPr/>
        <a:lstStyle/>
        <a:p>
          <a:endParaRPr lang="en-US"/>
        </a:p>
      </dgm:t>
    </dgm:pt>
    <dgm:pt modelId="{FBAAB5EF-CF86-4738-A0E7-822562DC3E72}">
      <dgm:prSet/>
      <dgm:spPr/>
      <dgm:t>
        <a:bodyPr/>
        <a:lstStyle/>
        <a:p>
          <a:pPr rtl="0"/>
          <a:r>
            <a:rPr lang="en-US" dirty="0" smtClean="0"/>
            <a:t>Computing and mobility</a:t>
          </a:r>
          <a:endParaRPr lang="en-US" dirty="0"/>
        </a:p>
      </dgm:t>
    </dgm:pt>
    <dgm:pt modelId="{1B19744F-5841-4EC8-A19E-195F41C57659}" type="parTrans" cxnId="{C14E8DFB-E3D0-4E21-AB16-248625A8D4AB}">
      <dgm:prSet/>
      <dgm:spPr/>
      <dgm:t>
        <a:bodyPr/>
        <a:lstStyle/>
        <a:p>
          <a:endParaRPr lang="en-US"/>
        </a:p>
      </dgm:t>
    </dgm:pt>
    <dgm:pt modelId="{8A7C630C-88D6-40AC-B87A-8366E5ED8991}" type="sibTrans" cxnId="{C14E8DFB-E3D0-4E21-AB16-248625A8D4AB}">
      <dgm:prSet/>
      <dgm:spPr/>
      <dgm:t>
        <a:bodyPr/>
        <a:lstStyle/>
        <a:p>
          <a:endParaRPr lang="en-US"/>
        </a:p>
      </dgm:t>
    </dgm:pt>
    <dgm:pt modelId="{BE497491-C97F-47A4-A96B-C7C1134C1C33}">
      <dgm:prSet/>
      <dgm:spPr/>
      <dgm:t>
        <a:bodyPr/>
        <a:lstStyle/>
        <a:p>
          <a:pPr rtl="0"/>
          <a:r>
            <a:rPr lang="en-US" smtClean="0"/>
            <a:t>BYOD</a:t>
          </a:r>
          <a:endParaRPr lang="en-US"/>
        </a:p>
      </dgm:t>
    </dgm:pt>
    <dgm:pt modelId="{3EF9AD3A-EE3D-42C8-8130-40B542596AA5}" type="parTrans" cxnId="{7452FDA5-7FC1-4A13-B798-2906FFE93286}">
      <dgm:prSet/>
      <dgm:spPr/>
      <dgm:t>
        <a:bodyPr/>
        <a:lstStyle/>
        <a:p>
          <a:endParaRPr lang="en-US"/>
        </a:p>
      </dgm:t>
    </dgm:pt>
    <dgm:pt modelId="{253AA057-212C-438A-BEED-B6DD46B18E85}" type="sibTrans" cxnId="{7452FDA5-7FC1-4A13-B798-2906FFE93286}">
      <dgm:prSet/>
      <dgm:spPr/>
      <dgm:t>
        <a:bodyPr/>
        <a:lstStyle/>
        <a:p>
          <a:endParaRPr lang="en-US"/>
        </a:p>
      </dgm:t>
    </dgm:pt>
    <dgm:pt modelId="{EED81B18-EB2A-4A91-9D92-D4EC9B25DFCA}" type="pres">
      <dgm:prSet presAssocID="{022AEA17-E450-4A00-9BD6-5FECA09C089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E7E6AC1-D03A-4A34-BF53-DD63E7AA77E1}" type="pres">
      <dgm:prSet presAssocID="{C89A693C-6202-4E9A-A27C-48192F077E2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ADE030-EA7F-4EBA-8B75-25BC0D2099CF}" type="pres">
      <dgm:prSet presAssocID="{7B82225A-0DB8-433E-92FA-8E3F999F3718}" presName="sibTrans" presStyleLbl="sibTrans2D1" presStyleIdx="0" presStyleCnt="2"/>
      <dgm:spPr/>
      <dgm:t>
        <a:bodyPr/>
        <a:lstStyle/>
        <a:p>
          <a:endParaRPr lang="en-US"/>
        </a:p>
      </dgm:t>
    </dgm:pt>
    <dgm:pt modelId="{4E8548FE-9C42-421E-B340-D59009121057}" type="pres">
      <dgm:prSet presAssocID="{7B82225A-0DB8-433E-92FA-8E3F999F3718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0D101218-CB16-4BD5-8CD3-C79239809E12}" type="pres">
      <dgm:prSet presAssocID="{FBAAB5EF-CF86-4738-A0E7-822562DC3E7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D220B4-6C76-42BA-867E-F436A37B72E5}" type="pres">
      <dgm:prSet presAssocID="{8A7C630C-88D6-40AC-B87A-8366E5ED8991}" presName="sibTrans" presStyleLbl="sibTrans2D1" presStyleIdx="1" presStyleCnt="2"/>
      <dgm:spPr/>
      <dgm:t>
        <a:bodyPr/>
        <a:lstStyle/>
        <a:p>
          <a:endParaRPr lang="en-US"/>
        </a:p>
      </dgm:t>
    </dgm:pt>
    <dgm:pt modelId="{348D082A-E60B-4826-AFEA-6CA341CA934E}" type="pres">
      <dgm:prSet presAssocID="{8A7C630C-88D6-40AC-B87A-8366E5ED8991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99AD6B11-A18B-4E96-98E0-BBF053557467}" type="pres">
      <dgm:prSet presAssocID="{BE497491-C97F-47A4-A96B-C7C1134C1C3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452FDA5-7FC1-4A13-B798-2906FFE93286}" srcId="{022AEA17-E450-4A00-9BD6-5FECA09C089B}" destId="{BE497491-C97F-47A4-A96B-C7C1134C1C33}" srcOrd="2" destOrd="0" parTransId="{3EF9AD3A-EE3D-42C8-8130-40B542596AA5}" sibTransId="{253AA057-212C-438A-BEED-B6DD46B18E85}"/>
    <dgm:cxn modelId="{0BBB0AE2-D6C2-4DB4-9769-421EAE60771C}" srcId="{022AEA17-E450-4A00-9BD6-5FECA09C089B}" destId="{C89A693C-6202-4E9A-A27C-48192F077E29}" srcOrd="0" destOrd="0" parTransId="{C16C1F92-E9AA-4FA4-A527-377AC34A25FD}" sibTransId="{7B82225A-0DB8-433E-92FA-8E3F999F3718}"/>
    <dgm:cxn modelId="{EDEE9A0F-8A70-455F-A3A0-01C42DCDC6BD}" type="presOf" srcId="{FBAAB5EF-CF86-4738-A0E7-822562DC3E72}" destId="{0D101218-CB16-4BD5-8CD3-C79239809E12}" srcOrd="0" destOrd="0" presId="urn:microsoft.com/office/officeart/2005/8/layout/process1"/>
    <dgm:cxn modelId="{F8D15786-225C-4932-928D-C35E0965E1A5}" type="presOf" srcId="{7B82225A-0DB8-433E-92FA-8E3F999F3718}" destId="{4E8548FE-9C42-421E-B340-D59009121057}" srcOrd="1" destOrd="0" presId="urn:microsoft.com/office/officeart/2005/8/layout/process1"/>
    <dgm:cxn modelId="{3521FF5B-6A77-42BD-AFF3-EACB79C25EB1}" type="presOf" srcId="{8A7C630C-88D6-40AC-B87A-8366E5ED8991}" destId="{348D082A-E60B-4826-AFEA-6CA341CA934E}" srcOrd="1" destOrd="0" presId="urn:microsoft.com/office/officeart/2005/8/layout/process1"/>
    <dgm:cxn modelId="{20E70CF3-60F7-412E-8406-B1CF3953DFB7}" type="presOf" srcId="{8A7C630C-88D6-40AC-B87A-8366E5ED8991}" destId="{DBD220B4-6C76-42BA-867E-F436A37B72E5}" srcOrd="0" destOrd="0" presId="urn:microsoft.com/office/officeart/2005/8/layout/process1"/>
    <dgm:cxn modelId="{C14E8DFB-E3D0-4E21-AB16-248625A8D4AB}" srcId="{022AEA17-E450-4A00-9BD6-5FECA09C089B}" destId="{FBAAB5EF-CF86-4738-A0E7-822562DC3E72}" srcOrd="1" destOrd="0" parTransId="{1B19744F-5841-4EC8-A19E-195F41C57659}" sibTransId="{8A7C630C-88D6-40AC-B87A-8366E5ED8991}"/>
    <dgm:cxn modelId="{6A4B7ADC-E668-45D0-A1D7-313DA0F15343}" type="presOf" srcId="{C89A693C-6202-4E9A-A27C-48192F077E29}" destId="{9E7E6AC1-D03A-4A34-BF53-DD63E7AA77E1}" srcOrd="0" destOrd="0" presId="urn:microsoft.com/office/officeart/2005/8/layout/process1"/>
    <dgm:cxn modelId="{36DB73F6-541B-4279-854A-9D546CFA5D2B}" type="presOf" srcId="{022AEA17-E450-4A00-9BD6-5FECA09C089B}" destId="{EED81B18-EB2A-4A91-9D92-D4EC9B25DFCA}" srcOrd="0" destOrd="0" presId="urn:microsoft.com/office/officeart/2005/8/layout/process1"/>
    <dgm:cxn modelId="{84439A0B-8AC7-4559-92BE-A5F4A6A988AC}" type="presOf" srcId="{7B82225A-0DB8-433E-92FA-8E3F999F3718}" destId="{62ADE030-EA7F-4EBA-8B75-25BC0D2099CF}" srcOrd="0" destOrd="0" presId="urn:microsoft.com/office/officeart/2005/8/layout/process1"/>
    <dgm:cxn modelId="{AC45C9F5-3F62-4D0F-AF77-2621AC9AA04D}" type="presOf" srcId="{BE497491-C97F-47A4-A96B-C7C1134C1C33}" destId="{99AD6B11-A18B-4E96-98E0-BBF053557467}" srcOrd="0" destOrd="0" presId="urn:microsoft.com/office/officeart/2005/8/layout/process1"/>
    <dgm:cxn modelId="{923F9462-4666-4372-A387-6B326B4ECDBA}" type="presParOf" srcId="{EED81B18-EB2A-4A91-9D92-D4EC9B25DFCA}" destId="{9E7E6AC1-D03A-4A34-BF53-DD63E7AA77E1}" srcOrd="0" destOrd="0" presId="urn:microsoft.com/office/officeart/2005/8/layout/process1"/>
    <dgm:cxn modelId="{47187120-935C-4CD5-A291-E9785415190B}" type="presParOf" srcId="{EED81B18-EB2A-4A91-9D92-D4EC9B25DFCA}" destId="{62ADE030-EA7F-4EBA-8B75-25BC0D2099CF}" srcOrd="1" destOrd="0" presId="urn:microsoft.com/office/officeart/2005/8/layout/process1"/>
    <dgm:cxn modelId="{54AC12AC-A435-4695-AA7E-78E0DEFCC6A0}" type="presParOf" srcId="{62ADE030-EA7F-4EBA-8B75-25BC0D2099CF}" destId="{4E8548FE-9C42-421E-B340-D59009121057}" srcOrd="0" destOrd="0" presId="urn:microsoft.com/office/officeart/2005/8/layout/process1"/>
    <dgm:cxn modelId="{67D4EAD5-5101-4EFD-AE91-E87182CF479D}" type="presParOf" srcId="{EED81B18-EB2A-4A91-9D92-D4EC9B25DFCA}" destId="{0D101218-CB16-4BD5-8CD3-C79239809E12}" srcOrd="2" destOrd="0" presId="urn:microsoft.com/office/officeart/2005/8/layout/process1"/>
    <dgm:cxn modelId="{D9E32713-ACEC-4405-B0C4-B16329CD2877}" type="presParOf" srcId="{EED81B18-EB2A-4A91-9D92-D4EC9B25DFCA}" destId="{DBD220B4-6C76-42BA-867E-F436A37B72E5}" srcOrd="3" destOrd="0" presId="urn:microsoft.com/office/officeart/2005/8/layout/process1"/>
    <dgm:cxn modelId="{964FF8E6-8FBB-4542-A8EE-D11DE451BE84}" type="presParOf" srcId="{DBD220B4-6C76-42BA-867E-F436A37B72E5}" destId="{348D082A-E60B-4826-AFEA-6CA341CA934E}" srcOrd="0" destOrd="0" presId="urn:microsoft.com/office/officeart/2005/8/layout/process1"/>
    <dgm:cxn modelId="{F4A875EF-1949-4337-863B-114880269390}" type="presParOf" srcId="{EED81B18-EB2A-4A91-9D92-D4EC9B25DFCA}" destId="{99AD6B11-A18B-4E96-98E0-BBF053557467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22AEA17-E450-4A00-9BD6-5FECA09C089B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89A693C-6202-4E9A-A27C-48192F077E29}">
      <dgm:prSet custT="1"/>
      <dgm:spPr/>
      <dgm:t>
        <a:bodyPr/>
        <a:lstStyle/>
        <a:p>
          <a:pPr rtl="0"/>
          <a:r>
            <a:rPr lang="en-US" sz="1800" dirty="0" smtClean="0">
              <a:solidFill>
                <a:schemeClr val="bg1"/>
              </a:solidFill>
            </a:rPr>
            <a:t>Central office server room</a:t>
          </a:r>
          <a:endParaRPr lang="en-US" sz="1800" dirty="0"/>
        </a:p>
      </dgm:t>
    </dgm:pt>
    <dgm:pt modelId="{C16C1F92-E9AA-4FA4-A527-377AC34A25FD}" type="parTrans" cxnId="{0BBB0AE2-D6C2-4DB4-9769-421EAE60771C}">
      <dgm:prSet/>
      <dgm:spPr/>
      <dgm:t>
        <a:bodyPr/>
        <a:lstStyle/>
        <a:p>
          <a:endParaRPr lang="en-US"/>
        </a:p>
      </dgm:t>
    </dgm:pt>
    <dgm:pt modelId="{7B82225A-0DB8-433E-92FA-8E3F999F3718}" type="sibTrans" cxnId="{0BBB0AE2-D6C2-4DB4-9769-421EAE60771C}">
      <dgm:prSet/>
      <dgm:spPr/>
      <dgm:t>
        <a:bodyPr/>
        <a:lstStyle/>
        <a:p>
          <a:endParaRPr lang="en-US"/>
        </a:p>
      </dgm:t>
    </dgm:pt>
    <dgm:pt modelId="{FBAAB5EF-CF86-4738-A0E7-822562DC3E72}">
      <dgm:prSet custT="1"/>
      <dgm:spPr/>
      <dgm:t>
        <a:bodyPr/>
        <a:lstStyle/>
        <a:p>
          <a:pPr rtl="0"/>
          <a:r>
            <a:rPr lang="en-US" sz="1800" dirty="0" smtClean="0">
              <a:solidFill>
                <a:schemeClr val="bg1"/>
              </a:solidFill>
            </a:rPr>
            <a:t>Onsite school data closet</a:t>
          </a:r>
          <a:endParaRPr lang="en-US" sz="1800" dirty="0"/>
        </a:p>
      </dgm:t>
    </dgm:pt>
    <dgm:pt modelId="{1B19744F-5841-4EC8-A19E-195F41C57659}" type="parTrans" cxnId="{C14E8DFB-E3D0-4E21-AB16-248625A8D4AB}">
      <dgm:prSet/>
      <dgm:spPr/>
      <dgm:t>
        <a:bodyPr/>
        <a:lstStyle/>
        <a:p>
          <a:endParaRPr lang="en-US"/>
        </a:p>
      </dgm:t>
    </dgm:pt>
    <dgm:pt modelId="{8A7C630C-88D6-40AC-B87A-8366E5ED8991}" type="sibTrans" cxnId="{C14E8DFB-E3D0-4E21-AB16-248625A8D4AB}">
      <dgm:prSet/>
      <dgm:spPr/>
      <dgm:t>
        <a:bodyPr/>
        <a:lstStyle/>
        <a:p>
          <a:endParaRPr lang="en-US"/>
        </a:p>
      </dgm:t>
    </dgm:pt>
    <dgm:pt modelId="{BE497491-C97F-47A4-A96B-C7C1134C1C33}">
      <dgm:prSet custT="1"/>
      <dgm:spPr/>
      <dgm:t>
        <a:bodyPr/>
        <a:lstStyle/>
        <a:p>
          <a:pPr rtl="0"/>
          <a:r>
            <a: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Front office</a:t>
          </a:r>
          <a:r>
            <a:rPr kumimoji="0" lang="en-US" sz="18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 and computer labs</a:t>
          </a:r>
          <a:endParaRPr lang="en-US" sz="1800" dirty="0"/>
        </a:p>
      </dgm:t>
    </dgm:pt>
    <dgm:pt modelId="{3EF9AD3A-EE3D-42C8-8130-40B542596AA5}" type="parTrans" cxnId="{7452FDA5-7FC1-4A13-B798-2906FFE93286}">
      <dgm:prSet/>
      <dgm:spPr/>
      <dgm:t>
        <a:bodyPr/>
        <a:lstStyle/>
        <a:p>
          <a:endParaRPr lang="en-US"/>
        </a:p>
      </dgm:t>
    </dgm:pt>
    <dgm:pt modelId="{253AA057-212C-438A-BEED-B6DD46B18E85}" type="sibTrans" cxnId="{7452FDA5-7FC1-4A13-B798-2906FFE93286}">
      <dgm:prSet/>
      <dgm:spPr/>
      <dgm:t>
        <a:bodyPr/>
        <a:lstStyle/>
        <a:p>
          <a:endParaRPr lang="en-US"/>
        </a:p>
      </dgm:t>
    </dgm:pt>
    <dgm:pt modelId="{EED81B18-EB2A-4A91-9D92-D4EC9B25DFCA}" type="pres">
      <dgm:prSet presAssocID="{022AEA17-E450-4A00-9BD6-5FECA09C089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E7E6AC1-D03A-4A34-BF53-DD63E7AA77E1}" type="pres">
      <dgm:prSet presAssocID="{C89A693C-6202-4E9A-A27C-48192F077E29}" presName="node" presStyleLbl="node1" presStyleIdx="0" presStyleCnt="3" custScaleY="640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ADE030-EA7F-4EBA-8B75-25BC0D2099CF}" type="pres">
      <dgm:prSet presAssocID="{7B82225A-0DB8-433E-92FA-8E3F999F3718}" presName="sibTrans" presStyleLbl="sibTrans2D1" presStyleIdx="0" presStyleCnt="2"/>
      <dgm:spPr/>
      <dgm:t>
        <a:bodyPr/>
        <a:lstStyle/>
        <a:p>
          <a:endParaRPr lang="en-US"/>
        </a:p>
      </dgm:t>
    </dgm:pt>
    <dgm:pt modelId="{4E8548FE-9C42-421E-B340-D59009121057}" type="pres">
      <dgm:prSet presAssocID="{7B82225A-0DB8-433E-92FA-8E3F999F3718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0D101218-CB16-4BD5-8CD3-C79239809E12}" type="pres">
      <dgm:prSet presAssocID="{FBAAB5EF-CF86-4738-A0E7-822562DC3E72}" presName="node" presStyleLbl="node1" presStyleIdx="1" presStyleCnt="3" custScaleY="640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D220B4-6C76-42BA-867E-F436A37B72E5}" type="pres">
      <dgm:prSet presAssocID="{8A7C630C-88D6-40AC-B87A-8366E5ED8991}" presName="sibTrans" presStyleLbl="sibTrans2D1" presStyleIdx="1" presStyleCnt="2"/>
      <dgm:spPr/>
      <dgm:t>
        <a:bodyPr/>
        <a:lstStyle/>
        <a:p>
          <a:endParaRPr lang="en-US"/>
        </a:p>
      </dgm:t>
    </dgm:pt>
    <dgm:pt modelId="{348D082A-E60B-4826-AFEA-6CA341CA934E}" type="pres">
      <dgm:prSet presAssocID="{8A7C630C-88D6-40AC-B87A-8366E5ED8991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99AD6B11-A18B-4E96-98E0-BBF053557467}" type="pres">
      <dgm:prSet presAssocID="{BE497491-C97F-47A4-A96B-C7C1134C1C33}" presName="node" presStyleLbl="node1" presStyleIdx="2" presStyleCnt="3" custScaleY="640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8B6A01D-EF0F-4827-B86E-E5176B8E0A6C}" type="presOf" srcId="{C89A693C-6202-4E9A-A27C-48192F077E29}" destId="{9E7E6AC1-D03A-4A34-BF53-DD63E7AA77E1}" srcOrd="0" destOrd="0" presId="urn:microsoft.com/office/officeart/2005/8/layout/process1"/>
    <dgm:cxn modelId="{CFCE4DB1-2965-4053-B9A9-B0D3850109FC}" type="presOf" srcId="{022AEA17-E450-4A00-9BD6-5FECA09C089B}" destId="{EED81B18-EB2A-4A91-9D92-D4EC9B25DFCA}" srcOrd="0" destOrd="0" presId="urn:microsoft.com/office/officeart/2005/8/layout/process1"/>
    <dgm:cxn modelId="{0DAF72AE-5958-4D33-9C74-C711EAC120E9}" type="presOf" srcId="{7B82225A-0DB8-433E-92FA-8E3F999F3718}" destId="{62ADE030-EA7F-4EBA-8B75-25BC0D2099CF}" srcOrd="0" destOrd="0" presId="urn:microsoft.com/office/officeart/2005/8/layout/process1"/>
    <dgm:cxn modelId="{B91B7B6A-4080-4776-8F4B-04003929FCA2}" type="presOf" srcId="{8A7C630C-88D6-40AC-B87A-8366E5ED8991}" destId="{348D082A-E60B-4826-AFEA-6CA341CA934E}" srcOrd="1" destOrd="0" presId="urn:microsoft.com/office/officeart/2005/8/layout/process1"/>
    <dgm:cxn modelId="{C14E8DFB-E3D0-4E21-AB16-248625A8D4AB}" srcId="{022AEA17-E450-4A00-9BD6-5FECA09C089B}" destId="{FBAAB5EF-CF86-4738-A0E7-822562DC3E72}" srcOrd="1" destOrd="0" parTransId="{1B19744F-5841-4EC8-A19E-195F41C57659}" sibTransId="{8A7C630C-88D6-40AC-B87A-8366E5ED8991}"/>
    <dgm:cxn modelId="{E3896A09-D727-4501-9738-CA1E1EDE9D34}" type="presOf" srcId="{8A7C630C-88D6-40AC-B87A-8366E5ED8991}" destId="{DBD220B4-6C76-42BA-867E-F436A37B72E5}" srcOrd="0" destOrd="0" presId="urn:microsoft.com/office/officeart/2005/8/layout/process1"/>
    <dgm:cxn modelId="{BAC3522B-A31B-42FE-A669-962B40C32C5A}" type="presOf" srcId="{BE497491-C97F-47A4-A96B-C7C1134C1C33}" destId="{99AD6B11-A18B-4E96-98E0-BBF053557467}" srcOrd="0" destOrd="0" presId="urn:microsoft.com/office/officeart/2005/8/layout/process1"/>
    <dgm:cxn modelId="{7452FDA5-7FC1-4A13-B798-2906FFE93286}" srcId="{022AEA17-E450-4A00-9BD6-5FECA09C089B}" destId="{BE497491-C97F-47A4-A96B-C7C1134C1C33}" srcOrd="2" destOrd="0" parTransId="{3EF9AD3A-EE3D-42C8-8130-40B542596AA5}" sibTransId="{253AA057-212C-438A-BEED-B6DD46B18E85}"/>
    <dgm:cxn modelId="{FB7ADDDC-3EAD-47E6-83F3-49E582F3711E}" type="presOf" srcId="{FBAAB5EF-CF86-4738-A0E7-822562DC3E72}" destId="{0D101218-CB16-4BD5-8CD3-C79239809E12}" srcOrd="0" destOrd="0" presId="urn:microsoft.com/office/officeart/2005/8/layout/process1"/>
    <dgm:cxn modelId="{36B0EB7F-F843-4C1F-ABD6-DF556C78EC65}" type="presOf" srcId="{7B82225A-0DB8-433E-92FA-8E3F999F3718}" destId="{4E8548FE-9C42-421E-B340-D59009121057}" srcOrd="1" destOrd="0" presId="urn:microsoft.com/office/officeart/2005/8/layout/process1"/>
    <dgm:cxn modelId="{0BBB0AE2-D6C2-4DB4-9769-421EAE60771C}" srcId="{022AEA17-E450-4A00-9BD6-5FECA09C089B}" destId="{C89A693C-6202-4E9A-A27C-48192F077E29}" srcOrd="0" destOrd="0" parTransId="{C16C1F92-E9AA-4FA4-A527-377AC34A25FD}" sibTransId="{7B82225A-0DB8-433E-92FA-8E3F999F3718}"/>
    <dgm:cxn modelId="{3B844A5D-59B3-4CAE-A658-9D16DFC76D5A}" type="presParOf" srcId="{EED81B18-EB2A-4A91-9D92-D4EC9B25DFCA}" destId="{9E7E6AC1-D03A-4A34-BF53-DD63E7AA77E1}" srcOrd="0" destOrd="0" presId="urn:microsoft.com/office/officeart/2005/8/layout/process1"/>
    <dgm:cxn modelId="{FEBCE10A-577F-4DF5-88DC-327D354E2E6C}" type="presParOf" srcId="{EED81B18-EB2A-4A91-9D92-D4EC9B25DFCA}" destId="{62ADE030-EA7F-4EBA-8B75-25BC0D2099CF}" srcOrd="1" destOrd="0" presId="urn:microsoft.com/office/officeart/2005/8/layout/process1"/>
    <dgm:cxn modelId="{5489DCE4-47A4-4693-9B74-74E4A89BE22C}" type="presParOf" srcId="{62ADE030-EA7F-4EBA-8B75-25BC0D2099CF}" destId="{4E8548FE-9C42-421E-B340-D59009121057}" srcOrd="0" destOrd="0" presId="urn:microsoft.com/office/officeart/2005/8/layout/process1"/>
    <dgm:cxn modelId="{2715C912-0161-4B7F-845A-8AF880E9B5F0}" type="presParOf" srcId="{EED81B18-EB2A-4A91-9D92-D4EC9B25DFCA}" destId="{0D101218-CB16-4BD5-8CD3-C79239809E12}" srcOrd="2" destOrd="0" presId="urn:microsoft.com/office/officeart/2005/8/layout/process1"/>
    <dgm:cxn modelId="{52874138-B533-49FC-AB6D-EC5F5C8B057D}" type="presParOf" srcId="{EED81B18-EB2A-4A91-9D92-D4EC9B25DFCA}" destId="{DBD220B4-6C76-42BA-867E-F436A37B72E5}" srcOrd="3" destOrd="0" presId="urn:microsoft.com/office/officeart/2005/8/layout/process1"/>
    <dgm:cxn modelId="{23B870BC-3BFD-49A7-AE24-D1C11258C7C3}" type="presParOf" srcId="{DBD220B4-6C76-42BA-867E-F436A37B72E5}" destId="{348D082A-E60B-4826-AFEA-6CA341CA934E}" srcOrd="0" destOrd="0" presId="urn:microsoft.com/office/officeart/2005/8/layout/process1"/>
    <dgm:cxn modelId="{329FBE82-F94C-44CA-83A0-829E9F2A2660}" type="presParOf" srcId="{EED81B18-EB2A-4A91-9D92-D4EC9B25DFCA}" destId="{99AD6B11-A18B-4E96-98E0-BBF053557467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3CC3DB1-7FC0-444F-A612-7409F0FEEE8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5DA8AE-D109-431B-A831-521D6DA0BFC8}">
      <dgm:prSet custT="1"/>
      <dgm:spPr/>
      <dgm:t>
        <a:bodyPr/>
        <a:lstStyle/>
        <a:p>
          <a:pPr rtl="0"/>
          <a:r>
            <a:rPr lang="en-US" sz="2000" smtClean="0"/>
            <a:t>Expanded mobility and access</a:t>
          </a:r>
          <a:endParaRPr lang="en-US" sz="2000"/>
        </a:p>
      </dgm:t>
    </dgm:pt>
    <dgm:pt modelId="{3D3B5BCF-8D2F-4A12-8561-FF20769D9857}" type="parTrans" cxnId="{47E421AA-C2D7-4ADE-B0BB-B3201CE5D1E9}">
      <dgm:prSet/>
      <dgm:spPr/>
      <dgm:t>
        <a:bodyPr/>
        <a:lstStyle/>
        <a:p>
          <a:endParaRPr lang="en-US"/>
        </a:p>
      </dgm:t>
    </dgm:pt>
    <dgm:pt modelId="{721D9EAF-1D31-4202-B639-00AD4B60341B}" type="sibTrans" cxnId="{47E421AA-C2D7-4ADE-B0BB-B3201CE5D1E9}">
      <dgm:prSet/>
      <dgm:spPr/>
      <dgm:t>
        <a:bodyPr/>
        <a:lstStyle/>
        <a:p>
          <a:endParaRPr lang="en-US"/>
        </a:p>
      </dgm:t>
    </dgm:pt>
    <dgm:pt modelId="{7793B9BC-1E36-4951-B4FA-5D7B1A42D85F}">
      <dgm:prSet custT="1"/>
      <dgm:spPr>
        <a:solidFill>
          <a:srgbClr val="00B050"/>
        </a:solidFill>
      </dgm:spPr>
      <dgm:t>
        <a:bodyPr/>
        <a:lstStyle/>
        <a:p>
          <a:pPr rtl="0"/>
          <a:r>
            <a:rPr lang="en-US" sz="2000" dirty="0" smtClean="0"/>
            <a:t>Higher quality instruction at reduced costs</a:t>
          </a:r>
          <a:endParaRPr lang="en-US" sz="2000" dirty="0"/>
        </a:p>
      </dgm:t>
    </dgm:pt>
    <dgm:pt modelId="{72483304-7913-4009-8A35-F5972F2AC15E}" type="parTrans" cxnId="{73DDF19D-0AD4-4933-86A6-3BFC72B34B92}">
      <dgm:prSet/>
      <dgm:spPr/>
      <dgm:t>
        <a:bodyPr/>
        <a:lstStyle/>
        <a:p>
          <a:endParaRPr lang="en-US"/>
        </a:p>
      </dgm:t>
    </dgm:pt>
    <dgm:pt modelId="{23BBBEF6-5768-453A-A7CC-3F5A04F210D2}" type="sibTrans" cxnId="{73DDF19D-0AD4-4933-86A6-3BFC72B34B92}">
      <dgm:prSet/>
      <dgm:spPr/>
      <dgm:t>
        <a:bodyPr/>
        <a:lstStyle/>
        <a:p>
          <a:endParaRPr lang="en-US"/>
        </a:p>
      </dgm:t>
    </dgm:pt>
    <dgm:pt modelId="{7B0C1944-08F3-4D59-965D-9500F5A4911E}">
      <dgm:prSet custT="1"/>
      <dgm:spPr>
        <a:solidFill>
          <a:schemeClr val="accent4"/>
        </a:solidFill>
      </dgm:spPr>
      <dgm:t>
        <a:bodyPr/>
        <a:lstStyle/>
        <a:p>
          <a:pPr rtl="0"/>
          <a:r>
            <a:rPr lang="en-US" sz="2000" smtClean="0"/>
            <a:t>Increased safety and security</a:t>
          </a:r>
          <a:endParaRPr lang="en-US" sz="2000"/>
        </a:p>
      </dgm:t>
    </dgm:pt>
    <dgm:pt modelId="{B355520F-20E6-4E12-84D7-50AD8BB504FA}" type="parTrans" cxnId="{846091C6-02CB-42E3-BA75-6B2C5E5594C8}">
      <dgm:prSet/>
      <dgm:spPr/>
      <dgm:t>
        <a:bodyPr/>
        <a:lstStyle/>
        <a:p>
          <a:endParaRPr lang="en-US"/>
        </a:p>
      </dgm:t>
    </dgm:pt>
    <dgm:pt modelId="{FBC5E99A-E77B-44BC-9434-979F2756C1EE}" type="sibTrans" cxnId="{846091C6-02CB-42E3-BA75-6B2C5E5594C8}">
      <dgm:prSet/>
      <dgm:spPr/>
      <dgm:t>
        <a:bodyPr/>
        <a:lstStyle/>
        <a:p>
          <a:endParaRPr lang="en-US"/>
        </a:p>
      </dgm:t>
    </dgm:pt>
    <dgm:pt modelId="{F2CCCDF1-BDCB-45C8-9795-878290E9457C}">
      <dgm:prSet custT="1"/>
      <dgm:spPr>
        <a:solidFill>
          <a:schemeClr val="bg1">
            <a:lumMod val="50000"/>
          </a:schemeClr>
        </a:solidFill>
      </dgm:spPr>
      <dgm:t>
        <a:bodyPr/>
        <a:lstStyle/>
        <a:p>
          <a:pPr rtl="0"/>
          <a:r>
            <a:rPr lang="en-US" sz="2000" smtClean="0"/>
            <a:t>Enhanced communication capabilities</a:t>
          </a:r>
          <a:endParaRPr lang="en-US" sz="2000"/>
        </a:p>
      </dgm:t>
    </dgm:pt>
    <dgm:pt modelId="{84FE1E0A-727D-4140-92AC-A5B1A12A4703}" type="parTrans" cxnId="{3B9245C8-08A0-4C35-B5C1-484FA6F03699}">
      <dgm:prSet/>
      <dgm:spPr/>
      <dgm:t>
        <a:bodyPr/>
        <a:lstStyle/>
        <a:p>
          <a:endParaRPr lang="en-US"/>
        </a:p>
      </dgm:t>
    </dgm:pt>
    <dgm:pt modelId="{6DDCBD5B-5D1B-4C2A-B9BC-3A9B117EBE26}" type="sibTrans" cxnId="{3B9245C8-08A0-4C35-B5C1-484FA6F03699}">
      <dgm:prSet/>
      <dgm:spPr/>
      <dgm:t>
        <a:bodyPr/>
        <a:lstStyle/>
        <a:p>
          <a:endParaRPr lang="en-US"/>
        </a:p>
      </dgm:t>
    </dgm:pt>
    <dgm:pt modelId="{2828C6EB-D550-47B3-A87C-AD3E43DF48A4}" type="pres">
      <dgm:prSet presAssocID="{93CC3DB1-7FC0-444F-A612-7409F0FEEE8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9AAEAC4-6D72-4371-8B6B-1EE9C4A2207F}" type="pres">
      <dgm:prSet presAssocID="{E45DA8AE-D109-431B-A831-521D6DA0BFC8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6C3DAC-F906-4727-AB62-5C45B274161E}" type="pres">
      <dgm:prSet presAssocID="{721D9EAF-1D31-4202-B639-00AD4B60341B}" presName="spacer" presStyleCnt="0"/>
      <dgm:spPr/>
    </dgm:pt>
    <dgm:pt modelId="{095AD85D-E680-41C8-AA76-ECF9D02A6A3C}" type="pres">
      <dgm:prSet presAssocID="{7793B9BC-1E36-4951-B4FA-5D7B1A42D85F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0E3EB7-C493-4504-8238-296CFA5BBF51}" type="pres">
      <dgm:prSet presAssocID="{23BBBEF6-5768-453A-A7CC-3F5A04F210D2}" presName="spacer" presStyleCnt="0"/>
      <dgm:spPr/>
    </dgm:pt>
    <dgm:pt modelId="{BF5AAA7D-2972-4674-A0D4-0421EB95F1D2}" type="pres">
      <dgm:prSet presAssocID="{7B0C1944-08F3-4D59-965D-9500F5A4911E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A267CD-7245-4D03-9561-8793ADEE0BCD}" type="pres">
      <dgm:prSet presAssocID="{FBC5E99A-E77B-44BC-9434-979F2756C1EE}" presName="spacer" presStyleCnt="0"/>
      <dgm:spPr/>
    </dgm:pt>
    <dgm:pt modelId="{A3532678-FECF-4ADE-ADE5-955669935711}" type="pres">
      <dgm:prSet presAssocID="{F2CCCDF1-BDCB-45C8-9795-878290E9457C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CF2FEE1-025F-4018-82D0-811BFAC4123F}" type="presOf" srcId="{7B0C1944-08F3-4D59-965D-9500F5A4911E}" destId="{BF5AAA7D-2972-4674-A0D4-0421EB95F1D2}" srcOrd="0" destOrd="0" presId="urn:microsoft.com/office/officeart/2005/8/layout/vList2"/>
    <dgm:cxn modelId="{3B9245C8-08A0-4C35-B5C1-484FA6F03699}" srcId="{93CC3DB1-7FC0-444F-A612-7409F0FEEE8F}" destId="{F2CCCDF1-BDCB-45C8-9795-878290E9457C}" srcOrd="3" destOrd="0" parTransId="{84FE1E0A-727D-4140-92AC-A5B1A12A4703}" sibTransId="{6DDCBD5B-5D1B-4C2A-B9BC-3A9B117EBE26}"/>
    <dgm:cxn modelId="{846091C6-02CB-42E3-BA75-6B2C5E5594C8}" srcId="{93CC3DB1-7FC0-444F-A612-7409F0FEEE8F}" destId="{7B0C1944-08F3-4D59-965D-9500F5A4911E}" srcOrd="2" destOrd="0" parTransId="{B355520F-20E6-4E12-84D7-50AD8BB504FA}" sibTransId="{FBC5E99A-E77B-44BC-9434-979F2756C1EE}"/>
    <dgm:cxn modelId="{47E421AA-C2D7-4ADE-B0BB-B3201CE5D1E9}" srcId="{93CC3DB1-7FC0-444F-A612-7409F0FEEE8F}" destId="{E45DA8AE-D109-431B-A831-521D6DA0BFC8}" srcOrd="0" destOrd="0" parTransId="{3D3B5BCF-8D2F-4A12-8561-FF20769D9857}" sibTransId="{721D9EAF-1D31-4202-B639-00AD4B60341B}"/>
    <dgm:cxn modelId="{E87C6A2B-6865-4743-800A-18361DD370A3}" type="presOf" srcId="{E45DA8AE-D109-431B-A831-521D6DA0BFC8}" destId="{F9AAEAC4-6D72-4371-8B6B-1EE9C4A2207F}" srcOrd="0" destOrd="0" presId="urn:microsoft.com/office/officeart/2005/8/layout/vList2"/>
    <dgm:cxn modelId="{F1C6A340-D919-4CB5-86D1-EFD5CFD203AF}" type="presOf" srcId="{93CC3DB1-7FC0-444F-A612-7409F0FEEE8F}" destId="{2828C6EB-D550-47B3-A87C-AD3E43DF48A4}" srcOrd="0" destOrd="0" presId="urn:microsoft.com/office/officeart/2005/8/layout/vList2"/>
    <dgm:cxn modelId="{D8C7695B-E8EF-4DA7-8269-93562348395B}" type="presOf" srcId="{F2CCCDF1-BDCB-45C8-9795-878290E9457C}" destId="{A3532678-FECF-4ADE-ADE5-955669935711}" srcOrd="0" destOrd="0" presId="urn:microsoft.com/office/officeart/2005/8/layout/vList2"/>
    <dgm:cxn modelId="{73DDF19D-0AD4-4933-86A6-3BFC72B34B92}" srcId="{93CC3DB1-7FC0-444F-A612-7409F0FEEE8F}" destId="{7793B9BC-1E36-4951-B4FA-5D7B1A42D85F}" srcOrd="1" destOrd="0" parTransId="{72483304-7913-4009-8A35-F5972F2AC15E}" sibTransId="{23BBBEF6-5768-453A-A7CC-3F5A04F210D2}"/>
    <dgm:cxn modelId="{4EFF0199-3102-44AC-8F6F-CF1B362D309C}" type="presOf" srcId="{7793B9BC-1E36-4951-B4FA-5D7B1A42D85F}" destId="{095AD85D-E680-41C8-AA76-ECF9D02A6A3C}" srcOrd="0" destOrd="0" presId="urn:microsoft.com/office/officeart/2005/8/layout/vList2"/>
    <dgm:cxn modelId="{42E86977-28AD-4EEB-A93B-BDACF2117E03}" type="presParOf" srcId="{2828C6EB-D550-47B3-A87C-AD3E43DF48A4}" destId="{F9AAEAC4-6D72-4371-8B6B-1EE9C4A2207F}" srcOrd="0" destOrd="0" presId="urn:microsoft.com/office/officeart/2005/8/layout/vList2"/>
    <dgm:cxn modelId="{61ED8DC4-082B-4C0C-9058-F9766FAC0C7B}" type="presParOf" srcId="{2828C6EB-D550-47B3-A87C-AD3E43DF48A4}" destId="{486C3DAC-F906-4727-AB62-5C45B274161E}" srcOrd="1" destOrd="0" presId="urn:microsoft.com/office/officeart/2005/8/layout/vList2"/>
    <dgm:cxn modelId="{D07E8E3D-D635-4534-AF34-A78F01FB290A}" type="presParOf" srcId="{2828C6EB-D550-47B3-A87C-AD3E43DF48A4}" destId="{095AD85D-E680-41C8-AA76-ECF9D02A6A3C}" srcOrd="2" destOrd="0" presId="urn:microsoft.com/office/officeart/2005/8/layout/vList2"/>
    <dgm:cxn modelId="{3F4615F0-3C7C-43D3-91D4-D9B2E9731B30}" type="presParOf" srcId="{2828C6EB-D550-47B3-A87C-AD3E43DF48A4}" destId="{190E3EB7-C493-4504-8238-296CFA5BBF51}" srcOrd="3" destOrd="0" presId="urn:microsoft.com/office/officeart/2005/8/layout/vList2"/>
    <dgm:cxn modelId="{6D6BBBBA-57C6-4ADF-B920-B653A21C1042}" type="presParOf" srcId="{2828C6EB-D550-47B3-A87C-AD3E43DF48A4}" destId="{BF5AAA7D-2972-4674-A0D4-0421EB95F1D2}" srcOrd="4" destOrd="0" presId="urn:microsoft.com/office/officeart/2005/8/layout/vList2"/>
    <dgm:cxn modelId="{18C995A5-D066-470D-AA5D-C81073BC273F}" type="presParOf" srcId="{2828C6EB-D550-47B3-A87C-AD3E43DF48A4}" destId="{AEA267CD-7245-4D03-9561-8793ADEE0BCD}" srcOrd="5" destOrd="0" presId="urn:microsoft.com/office/officeart/2005/8/layout/vList2"/>
    <dgm:cxn modelId="{94EBCC18-73DC-4E7D-83B0-920230A5B3B2}" type="presParOf" srcId="{2828C6EB-D550-47B3-A87C-AD3E43DF48A4}" destId="{A3532678-FECF-4ADE-ADE5-95566993571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71C3F8-BE76-4919-BEF6-96C1570D927B}">
      <dsp:nvSpPr>
        <dsp:cNvPr id="0" name=""/>
        <dsp:cNvSpPr/>
      </dsp:nvSpPr>
      <dsp:spPr>
        <a:xfrm>
          <a:off x="6387" y="1693249"/>
          <a:ext cx="1909011" cy="11454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smtClean="0"/>
            <a:t>Digital Assessments / Content</a:t>
          </a:r>
          <a:endParaRPr lang="en-US" sz="2200" kern="1200"/>
        </a:p>
      </dsp:txBody>
      <dsp:txXfrm>
        <a:off x="39935" y="1726797"/>
        <a:ext cx="1841915" cy="1078310"/>
      </dsp:txXfrm>
    </dsp:sp>
    <dsp:sp modelId="{E7916E7C-F95D-4796-B6EB-80CB52E288B8}">
      <dsp:nvSpPr>
        <dsp:cNvPr id="0" name=""/>
        <dsp:cNvSpPr/>
      </dsp:nvSpPr>
      <dsp:spPr>
        <a:xfrm>
          <a:off x="2106299" y="2029235"/>
          <a:ext cx="404710" cy="4734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2106299" y="2123922"/>
        <a:ext cx="283297" cy="284060"/>
      </dsp:txXfrm>
    </dsp:sp>
    <dsp:sp modelId="{55193256-4FA2-4962-AE7B-E62607603A45}">
      <dsp:nvSpPr>
        <dsp:cNvPr id="0" name=""/>
        <dsp:cNvSpPr/>
      </dsp:nvSpPr>
      <dsp:spPr>
        <a:xfrm>
          <a:off x="2679002" y="1693249"/>
          <a:ext cx="1909011" cy="11454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smtClean="0"/>
            <a:t>Security</a:t>
          </a:r>
          <a:endParaRPr lang="en-US" sz="2200" kern="1200"/>
        </a:p>
      </dsp:txBody>
      <dsp:txXfrm>
        <a:off x="2712550" y="1726797"/>
        <a:ext cx="1841915" cy="1078310"/>
      </dsp:txXfrm>
    </dsp:sp>
    <dsp:sp modelId="{3B984558-E289-49FF-BCFA-400992941E72}">
      <dsp:nvSpPr>
        <dsp:cNvPr id="0" name=""/>
        <dsp:cNvSpPr/>
      </dsp:nvSpPr>
      <dsp:spPr>
        <a:xfrm>
          <a:off x="4778914" y="2029235"/>
          <a:ext cx="404710" cy="4734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4778914" y="2123922"/>
        <a:ext cx="283297" cy="284060"/>
      </dsp:txXfrm>
    </dsp:sp>
    <dsp:sp modelId="{39F218BB-E15C-4842-8C6A-F1AD729A0DDB}">
      <dsp:nvSpPr>
        <dsp:cNvPr id="0" name=""/>
        <dsp:cNvSpPr/>
      </dsp:nvSpPr>
      <dsp:spPr>
        <a:xfrm>
          <a:off x="5351617" y="1693249"/>
          <a:ext cx="1909011" cy="11454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smtClean="0"/>
            <a:t>Blended / Distance Learning</a:t>
          </a:r>
          <a:endParaRPr lang="en-US" sz="2200" kern="1200"/>
        </a:p>
      </dsp:txBody>
      <dsp:txXfrm>
        <a:off x="5385165" y="1726797"/>
        <a:ext cx="1841915" cy="10783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7E6AC1-D03A-4A34-BF53-DD63E7AA77E1}">
      <dsp:nvSpPr>
        <dsp:cNvPr id="0" name=""/>
        <dsp:cNvSpPr/>
      </dsp:nvSpPr>
      <dsp:spPr>
        <a:xfrm>
          <a:off x="6429" y="1392944"/>
          <a:ext cx="1921668" cy="11530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Flipped Classrooms</a:t>
          </a:r>
          <a:endParaRPr lang="en-US" sz="2400" kern="1200" dirty="0"/>
        </a:p>
      </dsp:txBody>
      <dsp:txXfrm>
        <a:off x="40199" y="1426714"/>
        <a:ext cx="1854128" cy="1085461"/>
      </dsp:txXfrm>
    </dsp:sp>
    <dsp:sp modelId="{62ADE030-EA7F-4EBA-8B75-25BC0D2099CF}">
      <dsp:nvSpPr>
        <dsp:cNvPr id="0" name=""/>
        <dsp:cNvSpPr/>
      </dsp:nvSpPr>
      <dsp:spPr>
        <a:xfrm>
          <a:off x="2120264" y="1731158"/>
          <a:ext cx="407393" cy="4765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2120264" y="1826473"/>
        <a:ext cx="285175" cy="285943"/>
      </dsp:txXfrm>
    </dsp:sp>
    <dsp:sp modelId="{0D101218-CB16-4BD5-8CD3-C79239809E12}">
      <dsp:nvSpPr>
        <dsp:cNvPr id="0" name=""/>
        <dsp:cNvSpPr/>
      </dsp:nvSpPr>
      <dsp:spPr>
        <a:xfrm>
          <a:off x="2696765" y="1392944"/>
          <a:ext cx="1921668" cy="11530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Computing and mobility</a:t>
          </a:r>
          <a:endParaRPr lang="en-US" sz="2400" kern="1200" dirty="0"/>
        </a:p>
      </dsp:txBody>
      <dsp:txXfrm>
        <a:off x="2730535" y="1426714"/>
        <a:ext cx="1854128" cy="1085461"/>
      </dsp:txXfrm>
    </dsp:sp>
    <dsp:sp modelId="{DBD220B4-6C76-42BA-867E-F436A37B72E5}">
      <dsp:nvSpPr>
        <dsp:cNvPr id="0" name=""/>
        <dsp:cNvSpPr/>
      </dsp:nvSpPr>
      <dsp:spPr>
        <a:xfrm>
          <a:off x="4810601" y="1731158"/>
          <a:ext cx="407393" cy="4765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4810601" y="1826473"/>
        <a:ext cx="285175" cy="285943"/>
      </dsp:txXfrm>
    </dsp:sp>
    <dsp:sp modelId="{99AD6B11-A18B-4E96-98E0-BBF053557467}">
      <dsp:nvSpPr>
        <dsp:cNvPr id="0" name=""/>
        <dsp:cNvSpPr/>
      </dsp:nvSpPr>
      <dsp:spPr>
        <a:xfrm>
          <a:off x="5387101" y="1392944"/>
          <a:ext cx="1921668" cy="11530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BYOD</a:t>
          </a:r>
          <a:endParaRPr lang="en-US" sz="2400" kern="1200"/>
        </a:p>
      </dsp:txBody>
      <dsp:txXfrm>
        <a:off x="5420871" y="1426714"/>
        <a:ext cx="1854128" cy="108546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7E6AC1-D03A-4A34-BF53-DD63E7AA77E1}">
      <dsp:nvSpPr>
        <dsp:cNvPr id="0" name=""/>
        <dsp:cNvSpPr/>
      </dsp:nvSpPr>
      <dsp:spPr>
        <a:xfrm>
          <a:off x="6429" y="240357"/>
          <a:ext cx="1921668" cy="7384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bg1"/>
              </a:solidFill>
            </a:rPr>
            <a:t>Central office server room</a:t>
          </a:r>
          <a:endParaRPr lang="en-US" sz="1800" kern="1200" dirty="0"/>
        </a:p>
      </dsp:txBody>
      <dsp:txXfrm>
        <a:off x="28058" y="261986"/>
        <a:ext cx="1878410" cy="695227"/>
      </dsp:txXfrm>
    </dsp:sp>
    <dsp:sp modelId="{62ADE030-EA7F-4EBA-8B75-25BC0D2099CF}">
      <dsp:nvSpPr>
        <dsp:cNvPr id="0" name=""/>
        <dsp:cNvSpPr/>
      </dsp:nvSpPr>
      <dsp:spPr>
        <a:xfrm>
          <a:off x="2120264" y="371313"/>
          <a:ext cx="407393" cy="4765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2120264" y="466628"/>
        <a:ext cx="285175" cy="285943"/>
      </dsp:txXfrm>
    </dsp:sp>
    <dsp:sp modelId="{0D101218-CB16-4BD5-8CD3-C79239809E12}">
      <dsp:nvSpPr>
        <dsp:cNvPr id="0" name=""/>
        <dsp:cNvSpPr/>
      </dsp:nvSpPr>
      <dsp:spPr>
        <a:xfrm>
          <a:off x="2696765" y="240357"/>
          <a:ext cx="1921668" cy="7384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bg1"/>
              </a:solidFill>
            </a:rPr>
            <a:t>Onsite school data closet</a:t>
          </a:r>
          <a:endParaRPr lang="en-US" sz="1800" kern="1200" dirty="0"/>
        </a:p>
      </dsp:txBody>
      <dsp:txXfrm>
        <a:off x="2718394" y="261986"/>
        <a:ext cx="1878410" cy="695227"/>
      </dsp:txXfrm>
    </dsp:sp>
    <dsp:sp modelId="{DBD220B4-6C76-42BA-867E-F436A37B72E5}">
      <dsp:nvSpPr>
        <dsp:cNvPr id="0" name=""/>
        <dsp:cNvSpPr/>
      </dsp:nvSpPr>
      <dsp:spPr>
        <a:xfrm>
          <a:off x="4810601" y="371313"/>
          <a:ext cx="407393" cy="4765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4810601" y="466628"/>
        <a:ext cx="285175" cy="285943"/>
      </dsp:txXfrm>
    </dsp:sp>
    <dsp:sp modelId="{99AD6B11-A18B-4E96-98E0-BBF053557467}">
      <dsp:nvSpPr>
        <dsp:cNvPr id="0" name=""/>
        <dsp:cNvSpPr/>
      </dsp:nvSpPr>
      <dsp:spPr>
        <a:xfrm>
          <a:off x="5387101" y="240357"/>
          <a:ext cx="1921668" cy="7384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1800" b="0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Front office</a:t>
          </a:r>
          <a:r>
            <a:rPr kumimoji="0" lang="en-US" sz="1800" b="0" i="0" u="none" strike="noStrike" kern="1200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 and computer labs</a:t>
          </a:r>
          <a:endParaRPr lang="en-US" sz="1800" kern="1200" dirty="0"/>
        </a:p>
      </dsp:txBody>
      <dsp:txXfrm>
        <a:off x="5408730" y="261986"/>
        <a:ext cx="1878410" cy="69522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AAEAC4-6D72-4371-8B6B-1EE9C4A2207F}">
      <dsp:nvSpPr>
        <dsp:cNvPr id="0" name=""/>
        <dsp:cNvSpPr/>
      </dsp:nvSpPr>
      <dsp:spPr>
        <a:xfrm>
          <a:off x="0" y="9659"/>
          <a:ext cx="7923212" cy="730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Expanded mobility and access</a:t>
          </a:r>
          <a:endParaRPr lang="en-US" sz="2000" kern="1200"/>
        </a:p>
      </dsp:txBody>
      <dsp:txXfrm>
        <a:off x="35640" y="45299"/>
        <a:ext cx="7851932" cy="658800"/>
      </dsp:txXfrm>
    </dsp:sp>
    <dsp:sp modelId="{095AD85D-E680-41C8-AA76-ECF9D02A6A3C}">
      <dsp:nvSpPr>
        <dsp:cNvPr id="0" name=""/>
        <dsp:cNvSpPr/>
      </dsp:nvSpPr>
      <dsp:spPr>
        <a:xfrm>
          <a:off x="0" y="852059"/>
          <a:ext cx="7923212" cy="730080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Higher quality instruction at reduced costs</a:t>
          </a:r>
          <a:endParaRPr lang="en-US" sz="2000" kern="1200" dirty="0"/>
        </a:p>
      </dsp:txBody>
      <dsp:txXfrm>
        <a:off x="35640" y="887699"/>
        <a:ext cx="7851932" cy="658800"/>
      </dsp:txXfrm>
    </dsp:sp>
    <dsp:sp modelId="{BF5AAA7D-2972-4674-A0D4-0421EB95F1D2}">
      <dsp:nvSpPr>
        <dsp:cNvPr id="0" name=""/>
        <dsp:cNvSpPr/>
      </dsp:nvSpPr>
      <dsp:spPr>
        <a:xfrm>
          <a:off x="0" y="1694459"/>
          <a:ext cx="7923212" cy="730080"/>
        </a:xfrm>
        <a:prstGeom prst="roundRect">
          <a:avLst/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Increased safety and security</a:t>
          </a:r>
          <a:endParaRPr lang="en-US" sz="2000" kern="1200"/>
        </a:p>
      </dsp:txBody>
      <dsp:txXfrm>
        <a:off x="35640" y="1730099"/>
        <a:ext cx="7851932" cy="658800"/>
      </dsp:txXfrm>
    </dsp:sp>
    <dsp:sp modelId="{A3532678-FECF-4ADE-ADE5-955669935711}">
      <dsp:nvSpPr>
        <dsp:cNvPr id="0" name=""/>
        <dsp:cNvSpPr/>
      </dsp:nvSpPr>
      <dsp:spPr>
        <a:xfrm>
          <a:off x="0" y="2536860"/>
          <a:ext cx="7923212" cy="730080"/>
        </a:xfrm>
        <a:prstGeom prst="roundRect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Enhanced communication capabilities</a:t>
          </a:r>
          <a:endParaRPr lang="en-US" sz="2000" kern="1200"/>
        </a:p>
      </dsp:txBody>
      <dsp:txXfrm>
        <a:off x="35640" y="2572500"/>
        <a:ext cx="7851932" cy="658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388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515" tIns="48257" rIns="96515" bIns="48257" numCol="1" anchor="t" anchorCtr="0" compatLnSpc="1">
            <a:prstTxWarp prst="textNoShape">
              <a:avLst/>
            </a:prstTxWarp>
          </a:bodyPr>
          <a:lstStyle>
            <a:lvl1pPr defTabSz="965200">
              <a:lnSpc>
                <a:spcPct val="100000"/>
              </a:lnSpc>
              <a:spcBef>
                <a:spcPct val="0"/>
              </a:spcBef>
              <a:buClrTx/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388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515" tIns="48257" rIns="96515" bIns="48257" numCol="1" anchor="t" anchorCtr="0" compatLnSpc="1">
            <a:prstTxWarp prst="textNoShape">
              <a:avLst/>
            </a:prstTxWarp>
          </a:bodyPr>
          <a:lstStyle>
            <a:lvl1pPr algn="r" defTabSz="965200">
              <a:lnSpc>
                <a:spcPct val="100000"/>
              </a:lnSpc>
              <a:spcBef>
                <a:spcPct val="0"/>
              </a:spcBef>
              <a:buClrTx/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0250" y="4554538"/>
            <a:ext cx="5842000" cy="431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515" tIns="48257" rIns="96515" bIns="482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7488"/>
            <a:ext cx="316388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515" tIns="48257" rIns="96515" bIns="48257" numCol="1" anchor="b" anchorCtr="0" compatLnSpc="1">
            <a:prstTxWarp prst="textNoShape">
              <a:avLst/>
            </a:prstTxWarp>
          </a:bodyPr>
          <a:lstStyle>
            <a:lvl1pPr defTabSz="965200">
              <a:lnSpc>
                <a:spcPct val="100000"/>
              </a:lnSpc>
              <a:spcBef>
                <a:spcPct val="0"/>
              </a:spcBef>
              <a:buClrTx/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7488"/>
            <a:ext cx="316388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515" tIns="48257" rIns="96515" bIns="48257" numCol="1" anchor="b" anchorCtr="0" compatLnSpc="1">
            <a:prstTxWarp prst="textNoShape">
              <a:avLst/>
            </a:prstTxWarp>
          </a:bodyPr>
          <a:lstStyle>
            <a:lvl1pPr algn="r" defTabSz="965200">
              <a:lnSpc>
                <a:spcPct val="100000"/>
              </a:lnSpc>
              <a:spcBef>
                <a:spcPct val="0"/>
              </a:spcBef>
              <a:buClrTx/>
              <a:defRPr sz="1300"/>
            </a:lvl1pPr>
          </a:lstStyle>
          <a:p>
            <a:pPr>
              <a:defRPr/>
            </a:pPr>
            <a:fld id="{1F92D7EA-2434-4756-8E3A-6200E46323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5633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To insert a new slide with this template, go to the </a:t>
            </a:r>
            <a:r>
              <a:rPr lang="en-US" b="1" dirty="0" smtClean="0"/>
              <a:t>Home tab </a:t>
            </a:r>
            <a:r>
              <a:rPr lang="en-US" dirty="0" smtClean="0"/>
              <a:t>(up top), click </a:t>
            </a:r>
            <a:r>
              <a:rPr lang="en-US" i="1" dirty="0" smtClean="0"/>
              <a:t>New Slide</a:t>
            </a:r>
            <a:r>
              <a:rPr lang="en-US" dirty="0" smtClean="0"/>
              <a:t> and select the one that says </a:t>
            </a:r>
            <a:r>
              <a:rPr lang="en-US" i="1" dirty="0" smtClean="0"/>
              <a:t>Title and Content.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92D7EA-2434-4756-8E3A-6200E463230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303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accent3"/>
                </a:solidFill>
                <a:latin typeface="Calibri" charset="0"/>
                <a:cs typeface="Calibri" charset="0"/>
              </a:rPr>
              <a:t>Hello, my name is </a:t>
            </a:r>
            <a:r>
              <a:rPr lang="en-US" b="1" dirty="0" smtClean="0">
                <a:solidFill>
                  <a:schemeClr val="accent3"/>
                </a:solidFill>
                <a:latin typeface="Calibri" charset="0"/>
                <a:cs typeface="Calibri" charset="0"/>
              </a:rPr>
              <a:t>&lt;NAME&gt;</a:t>
            </a:r>
            <a:r>
              <a:rPr lang="en-US" dirty="0" smtClean="0">
                <a:solidFill>
                  <a:schemeClr val="accent3"/>
                </a:solidFill>
                <a:latin typeface="Calibri" charset="0"/>
                <a:cs typeface="Calibri" charset="0"/>
              </a:rPr>
              <a:t> with </a:t>
            </a:r>
            <a:r>
              <a:rPr lang="en-US" b="1" dirty="0" smtClean="0">
                <a:solidFill>
                  <a:schemeClr val="accent3"/>
                </a:solidFill>
                <a:latin typeface="Calibri" charset="0"/>
                <a:cs typeface="Calibri" charset="0"/>
              </a:rPr>
              <a:t>&lt;INSERT YOUR COMPANY</a:t>
            </a:r>
            <a:r>
              <a:rPr lang="en-US" b="1" baseline="0" dirty="0" smtClean="0">
                <a:solidFill>
                  <a:schemeClr val="accent3"/>
                </a:solidFill>
                <a:latin typeface="Calibri" charset="0"/>
                <a:cs typeface="Calibri" charset="0"/>
              </a:rPr>
              <a:t> NAME</a:t>
            </a:r>
            <a:r>
              <a:rPr lang="en-US" b="1" dirty="0" smtClean="0">
                <a:solidFill>
                  <a:schemeClr val="accent3"/>
                </a:solidFill>
                <a:latin typeface="Calibri" charset="0"/>
                <a:cs typeface="Calibri" charset="0"/>
              </a:rPr>
              <a:t>&gt;,</a:t>
            </a:r>
            <a:r>
              <a:rPr lang="en-US" b="1" baseline="0" dirty="0" smtClean="0">
                <a:solidFill>
                  <a:schemeClr val="accent3"/>
                </a:solidFill>
                <a:latin typeface="Calibri" charset="0"/>
                <a:cs typeface="Calibri" charset="0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your current Eaton Power Management Solutions Provider. </a:t>
            </a:r>
            <a:r>
              <a:rPr lang="en-US" dirty="0" smtClean="0">
                <a:solidFill>
                  <a:schemeClr val="accent3"/>
                </a:solidFill>
                <a:latin typeface="Calibri" charset="0"/>
                <a:cs typeface="Calibri" charset="0"/>
              </a:rPr>
              <a:t>Thank you for giving us this opportunity today. </a:t>
            </a:r>
            <a:r>
              <a:rPr lang="en-US" sz="1200" dirty="0" smtClean="0">
                <a:solidFill>
                  <a:schemeClr val="accent3"/>
                </a:solidFill>
              </a:rPr>
              <a:t>In this presentation, I’ll be focusing specifically on </a:t>
            </a:r>
            <a:r>
              <a:rPr lang="en-US" sz="1200" baseline="0" dirty="0" smtClean="0">
                <a:solidFill>
                  <a:schemeClr val="accent3"/>
                </a:solidFill>
              </a:rPr>
              <a:t>helping you meet the needs of next-generation learners and leaders as well as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showing you how power and power management solutions from </a:t>
            </a:r>
            <a:r>
              <a:rPr lang="en-US" b="1" dirty="0" smtClean="0">
                <a:solidFill>
                  <a:schemeClr val="accent3"/>
                </a:solidFill>
                <a:latin typeface="Calibri" charset="0"/>
                <a:cs typeface="Calibri" charset="0"/>
              </a:rPr>
              <a:t>&lt;INSERT YOUR COMPANY</a:t>
            </a:r>
            <a:r>
              <a:rPr lang="en-US" b="1" baseline="0" dirty="0" smtClean="0">
                <a:solidFill>
                  <a:schemeClr val="accent3"/>
                </a:solidFill>
                <a:latin typeface="Calibri" charset="0"/>
                <a:cs typeface="Calibri" charset="0"/>
              </a:rPr>
              <a:t> NAME</a:t>
            </a:r>
            <a:r>
              <a:rPr lang="en-US" b="1" dirty="0" smtClean="0">
                <a:solidFill>
                  <a:schemeClr val="accent3"/>
                </a:solidFill>
                <a:latin typeface="Calibri" charset="0"/>
                <a:cs typeface="Calibri" charset="0"/>
              </a:rPr>
              <a:t>&gt;</a:t>
            </a:r>
            <a:r>
              <a:rPr lang="en-US" b="1" baseline="0" dirty="0" smtClean="0">
                <a:solidFill>
                  <a:schemeClr val="accent3"/>
                </a:solidFill>
                <a:latin typeface="Calibri" charset="0"/>
                <a:cs typeface="Calibri" charset="0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and Eaton can deliver the reliability and performance demanded by today’s educational environments. After all, downtime isn’t an option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for student or teachers. </a:t>
            </a:r>
            <a:br>
              <a:rPr lang="en-US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</a:br>
            <a:endParaRPr lang="en-US" b="1" dirty="0" smtClean="0"/>
          </a:p>
          <a:p>
            <a:r>
              <a:rPr lang="en-US" b="1" dirty="0" smtClean="0"/>
              <a:t>Tips</a:t>
            </a:r>
            <a:r>
              <a:rPr lang="en-US" b="1" dirty="0" smtClean="0"/>
              <a:t>: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Title</a:t>
            </a:r>
            <a:r>
              <a:rPr lang="en-US" baseline="0" dirty="0" smtClean="0"/>
              <a:t> on this slide should be kept short.</a:t>
            </a:r>
            <a:endParaRPr lang="en-US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Transparency bar is separate piece behind text.</a:t>
            </a:r>
            <a:r>
              <a:rPr lang="en-US" baseline="0" dirty="0" smtClean="0"/>
              <a:t> Please copy and paste the one in this slide to re-create.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="1" dirty="0" smtClean="0"/>
              <a:t>Headlines should be set with an initial cap (sentence case)</a:t>
            </a:r>
            <a:r>
              <a:rPr lang="en-US" dirty="0" smtClean="0"/>
              <a:t> and the rest in lower case. Only product names or acronyms in the headline should begin with a capital letter.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92D7EA-2434-4756-8E3A-6200E463230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3697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0070C0"/>
                </a:solidFill>
              </a:rPr>
              <a:t>Eaton is the industry leader when it comes to virtualized integration.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92D7EA-2434-4756-8E3A-6200E463230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9545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4125" y="719138"/>
            <a:ext cx="4794250" cy="3595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92D7EA-2434-4756-8E3A-6200E463230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507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381000" y="0"/>
            <a:ext cx="8763000" cy="5715000"/>
          </a:xfrm>
          <a:prstGeom prst="rect">
            <a:avLst/>
          </a:prstGeom>
          <a:noFill/>
          <a:ln w="3175" algn="ctr">
            <a:solidFill>
              <a:srgbClr val="B2B2B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pic>
        <p:nvPicPr>
          <p:cNvPr id="6" name="Picture 13" descr="Eaton - white background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970588"/>
            <a:ext cx="1905000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206500" y="152400"/>
            <a:ext cx="7924800" cy="990600"/>
          </a:xfrm>
        </p:spPr>
        <p:txBody>
          <a:bodyPr anchor="ctr"/>
          <a:lstStyle>
            <a:lvl1pPr>
              <a:defRPr sz="2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8" name="Text Box 7"/>
          <p:cNvSpPr txBox="1">
            <a:spLocks noChangeArrowheads="1"/>
          </p:cNvSpPr>
          <p:nvPr userDrawn="1"/>
        </p:nvSpPr>
        <p:spPr bwMode="auto">
          <a:xfrm>
            <a:off x="3657600" y="6538913"/>
            <a:ext cx="1622560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Char char="©"/>
              <a:defRPr/>
            </a:pPr>
            <a:r>
              <a:rPr lang="en-US" sz="700" dirty="0" smtClean="0"/>
              <a:t> 2015 Eaton. All Rights Reserved.</a:t>
            </a:r>
            <a:r>
              <a:rPr lang="en-US" sz="700" dirty="0" smtClean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08596065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4100708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Impactfu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381000" y="0"/>
            <a:ext cx="8763000" cy="57150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" name="Picture 13" descr="Eaton - white background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762000" y="6324600"/>
            <a:ext cx="1232421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6"/>
          <p:cNvSpPr txBox="1">
            <a:spLocks noChangeArrowheads="1"/>
          </p:cNvSpPr>
          <p:nvPr userDrawn="1"/>
        </p:nvSpPr>
        <p:spPr bwMode="auto">
          <a:xfrm>
            <a:off x="3657600" y="6538914"/>
            <a:ext cx="1596912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Char char="©"/>
              <a:defRPr/>
            </a:pPr>
            <a:r>
              <a:rPr lang="en-US" sz="700" dirty="0" smtClean="0"/>
              <a:t> 2015 Eaton, All Rights Reserved</a:t>
            </a:r>
            <a:r>
              <a:rPr lang="en-US" sz="700" dirty="0" smtClean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31002369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_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3657600" y="6538913"/>
            <a:ext cx="1622560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Char char="©"/>
              <a:defRPr/>
            </a:pPr>
            <a:r>
              <a:rPr lang="en-US" sz="700" dirty="0" smtClean="0"/>
              <a:t> 2015 Eaton. All Rights Reserved.</a:t>
            </a:r>
            <a:r>
              <a:rPr lang="en-US" sz="700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381000" y="0"/>
            <a:ext cx="8763000" cy="3200400"/>
          </a:xfrm>
          <a:prstGeom prst="rect">
            <a:avLst/>
          </a:prstGeom>
          <a:noFill/>
          <a:ln w="3175" algn="ctr">
            <a:solidFill>
              <a:srgbClr val="B2B2B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pic>
        <p:nvPicPr>
          <p:cNvPr id="6" name="Picture 13" descr="Eaton - white background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970588"/>
            <a:ext cx="1905000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838200" y="3200400"/>
            <a:ext cx="7924800" cy="1143000"/>
          </a:xfr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38200" y="4783138"/>
            <a:ext cx="6024563" cy="1027112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0067C6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64643474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pactfu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381000" y="0"/>
            <a:ext cx="8763000" cy="57150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" name="Picture 13" descr="Eaton - white background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762000" y="6324600"/>
            <a:ext cx="1232421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5"/>
          <p:cNvSpPr>
            <a:spLocks noChangeArrowheads="1"/>
          </p:cNvSpPr>
          <p:nvPr userDrawn="1"/>
        </p:nvSpPr>
        <p:spPr bwMode="auto">
          <a:xfrm>
            <a:off x="6705600" y="65532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>
              <a:lnSpc>
                <a:spcPct val="100000"/>
              </a:lnSpc>
              <a:spcBef>
                <a:spcPct val="0"/>
              </a:spcBef>
              <a:buClrTx/>
            </a:pPr>
            <a:fld id="{43DBA627-09D6-4F6C-921A-2B5A1E4AADE1}" type="slidenum">
              <a:rPr lang="en-US" sz="900">
                <a:solidFill>
                  <a:srgbClr val="0C86F4"/>
                </a:solidFill>
              </a:rPr>
              <a:pPr algn="r">
                <a:lnSpc>
                  <a:spcPct val="100000"/>
                </a:lnSpc>
                <a:spcBef>
                  <a:spcPct val="0"/>
                </a:spcBef>
                <a:buClrTx/>
              </a:pPr>
              <a:t>‹#›</a:t>
            </a:fld>
            <a:endParaRPr lang="en-US" sz="900" dirty="0">
              <a:solidFill>
                <a:srgbClr val="0C86F4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381000" y="0"/>
            <a:ext cx="8763000" cy="571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Title 2"/>
          <p:cNvSpPr>
            <a:spLocks noGrp="1"/>
          </p:cNvSpPr>
          <p:nvPr>
            <p:ph type="ctrTitle"/>
          </p:nvPr>
        </p:nvSpPr>
        <p:spPr>
          <a:xfrm>
            <a:off x="914400" y="1371600"/>
            <a:ext cx="8216900" cy="990600"/>
          </a:xfrm>
        </p:spPr>
        <p:txBody>
          <a:bodyPr/>
          <a:lstStyle>
            <a:lvl1pPr>
              <a:defRPr sz="4800"/>
            </a:lvl1pPr>
          </a:lstStyle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Subtitle 7"/>
          <p:cNvSpPr>
            <a:spLocks noGrp="1"/>
          </p:cNvSpPr>
          <p:nvPr>
            <p:ph type="subTitle" idx="1"/>
          </p:nvPr>
        </p:nvSpPr>
        <p:spPr>
          <a:xfrm>
            <a:off x="838200" y="4724400"/>
            <a:ext cx="8305800" cy="1027112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3643657" y="6483578"/>
            <a:ext cx="183896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Char char="©"/>
              <a:defRPr/>
            </a:pPr>
            <a:r>
              <a:rPr lang="en-US" sz="800" dirty="0" smtClean="0"/>
              <a:t> 2015 Eaton. All Rights Reserved.</a:t>
            </a:r>
            <a:r>
              <a:rPr lang="en-US" sz="800" dirty="0" smtClean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70643397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738121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9788" y="1552575"/>
            <a:ext cx="3884612" cy="4695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552575"/>
            <a:ext cx="3886200" cy="4695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466605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598974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9788" y="1552575"/>
            <a:ext cx="4189412" cy="4695825"/>
          </a:xfrm>
        </p:spPr>
        <p:txBody>
          <a:bodyPr/>
          <a:lstStyle>
            <a:lvl1pPr marL="457200" indent="-457200">
              <a:buFont typeface="Arial" pitchFamily="34" charset="0"/>
              <a:buChar char="•"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5105400" y="1552575"/>
            <a:ext cx="3657600" cy="2362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5105400" y="3962400"/>
            <a:ext cx="3657600" cy="228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490656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838200" y="2286000"/>
            <a:ext cx="7924800" cy="35814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838200" y="1447800"/>
            <a:ext cx="7924800" cy="609600"/>
          </a:xfrm>
        </p:spPr>
        <p:txBody>
          <a:bodyPr/>
          <a:lstStyle>
            <a:lvl1pPr marL="0" indent="0">
              <a:buNone/>
              <a:defRPr sz="2400" b="1"/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629537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645056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9788" y="1552575"/>
            <a:ext cx="7923212" cy="469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027" name="Line 3"/>
          <p:cNvSpPr>
            <a:spLocks noChangeShapeType="1"/>
          </p:cNvSpPr>
          <p:nvPr/>
        </p:nvSpPr>
        <p:spPr bwMode="auto">
          <a:xfrm>
            <a:off x="0" y="1133475"/>
            <a:ext cx="9144000" cy="0"/>
          </a:xfrm>
          <a:prstGeom prst="line">
            <a:avLst/>
          </a:prstGeom>
          <a:noFill/>
          <a:ln w="19050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0"/>
            <a:ext cx="7924800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title</a:t>
            </a:r>
          </a:p>
        </p:txBody>
      </p:sp>
      <p:sp>
        <p:nvSpPr>
          <p:cNvPr id="1029" name="Rectangle 35"/>
          <p:cNvSpPr>
            <a:spLocks noChangeArrowheads="1"/>
          </p:cNvSpPr>
          <p:nvPr/>
        </p:nvSpPr>
        <p:spPr bwMode="auto">
          <a:xfrm>
            <a:off x="6705600" y="65532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>
              <a:lnSpc>
                <a:spcPct val="100000"/>
              </a:lnSpc>
              <a:spcBef>
                <a:spcPct val="0"/>
              </a:spcBef>
              <a:buClrTx/>
            </a:pPr>
            <a:fld id="{43DBA627-09D6-4F6C-921A-2B5A1E4AADE1}" type="slidenum">
              <a:rPr lang="en-US" sz="900">
                <a:solidFill>
                  <a:srgbClr val="0C86F4"/>
                </a:solidFill>
              </a:rPr>
              <a:pPr algn="r">
                <a:lnSpc>
                  <a:spcPct val="100000"/>
                </a:lnSpc>
                <a:spcBef>
                  <a:spcPct val="0"/>
                </a:spcBef>
                <a:buClrTx/>
              </a:pPr>
              <a:t>‹#›</a:t>
            </a:fld>
            <a:endParaRPr lang="en-US" sz="900" dirty="0">
              <a:solidFill>
                <a:srgbClr val="0C86F4"/>
              </a:solidFill>
            </a:endParaRPr>
          </a:p>
        </p:txBody>
      </p:sp>
      <p:pic>
        <p:nvPicPr>
          <p:cNvPr id="1031" name="Picture 39" descr="Eaton - white background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6305550"/>
            <a:ext cx="12192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3505200" y="6474053"/>
            <a:ext cx="183896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Char char="©"/>
              <a:defRPr/>
            </a:pPr>
            <a:r>
              <a:rPr lang="en-US" sz="800" dirty="0" smtClean="0"/>
              <a:t> 2015 Eaton. All Rights Reserved.</a:t>
            </a:r>
            <a:r>
              <a:rPr lang="en-US" sz="800" dirty="0" smtClean="0">
                <a:solidFill>
                  <a:schemeClr val="bg1"/>
                </a:solidFill>
              </a:rPr>
              <a:t>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05" r:id="rId2"/>
    <p:sldLayoutId id="2147483706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21" r:id="rId11"/>
  </p:sldLayoutIdLst>
  <p:transition spd="med">
    <p:wipe dir="d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67C6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67C6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67C6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67C6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67C6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67C6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67C6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67C6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67C6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ts val="1200"/>
        </a:spcBef>
        <a:spcAft>
          <a:spcPct val="0"/>
        </a:spcAft>
        <a:buClr>
          <a:srgbClr val="0067C6"/>
        </a:buClr>
        <a:buChar char="•"/>
        <a:defRPr sz="2800">
          <a:solidFill>
            <a:srgbClr val="29292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10000"/>
        </a:lnSpc>
        <a:spcBef>
          <a:spcPts val="1200"/>
        </a:spcBef>
        <a:spcAft>
          <a:spcPct val="0"/>
        </a:spcAft>
        <a:buClr>
          <a:srgbClr val="0067C6"/>
        </a:buClr>
        <a:buChar char="•"/>
        <a:defRPr sz="2400">
          <a:solidFill>
            <a:srgbClr val="292929"/>
          </a:solidFill>
          <a:latin typeface="+mn-lt"/>
        </a:defRPr>
      </a:lvl2pPr>
      <a:lvl3pPr marL="1143000" indent="-228600" algn="l" rtl="0" eaLnBrk="0" fontAlgn="base" hangingPunct="0">
        <a:lnSpc>
          <a:spcPct val="110000"/>
        </a:lnSpc>
        <a:spcBef>
          <a:spcPts val="1200"/>
        </a:spcBef>
        <a:spcAft>
          <a:spcPct val="0"/>
        </a:spcAft>
        <a:buClr>
          <a:srgbClr val="0067C6"/>
        </a:buClr>
        <a:buChar char="•"/>
        <a:defRPr sz="2000">
          <a:solidFill>
            <a:srgbClr val="292929"/>
          </a:solidFill>
          <a:latin typeface="+mn-lt"/>
        </a:defRPr>
      </a:lvl3pPr>
      <a:lvl4pPr marL="1600200" indent="-228600" algn="l" rtl="0" eaLnBrk="0" fontAlgn="base" hangingPunct="0">
        <a:spcBef>
          <a:spcPts val="1200"/>
        </a:spcBef>
        <a:spcAft>
          <a:spcPct val="0"/>
        </a:spcAft>
        <a:buClr>
          <a:srgbClr val="0067C6"/>
        </a:buClr>
        <a:buChar char="•"/>
        <a:defRPr sz="2000">
          <a:solidFill>
            <a:srgbClr val="29292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SzPct val="65000"/>
        <a:buFont typeface="Monotype Sorts" pitchFamily="2" charset="2"/>
        <a:buChar char="l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FF00"/>
        </a:buClr>
        <a:buSzPct val="65000"/>
        <a:buFont typeface="Monotype Sorts" pitchFamily="2" charset="2"/>
        <a:buChar char="l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FF00"/>
        </a:buClr>
        <a:buSzPct val="65000"/>
        <a:buFont typeface="Monotype Sorts" pitchFamily="2" charset="2"/>
        <a:buChar char="l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FF00"/>
        </a:buClr>
        <a:buSzPct val="65000"/>
        <a:buFont typeface="Monotype Sorts" pitchFamily="2" charset="2"/>
        <a:buChar char="l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FF00"/>
        </a:buClr>
        <a:buSzPct val="65000"/>
        <a:buFont typeface="Monotype Sorts" pitchFamily="2" charset="2"/>
        <a:buChar char="l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12" Type="http://schemas.microsoft.com/office/2007/relationships/diagramDrawing" Target="../diagrams/drawing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11" Type="http://schemas.openxmlformats.org/officeDocument/2006/relationships/diagramColors" Target="../diagrams/colors2.xml"/><Relationship Id="rId5" Type="http://schemas.openxmlformats.org/officeDocument/2006/relationships/diagramColors" Target="../diagrams/colors1.xml"/><Relationship Id="rId10" Type="http://schemas.openxmlformats.org/officeDocument/2006/relationships/diagramQuickStyle" Target="../diagrams/quickStyle2.xml"/><Relationship Id="rId4" Type="http://schemas.openxmlformats.org/officeDocument/2006/relationships/diagramQuickStyle" Target="../diagrams/quickStyle1.xml"/><Relationship Id="rId9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image" Target="../media/image8.jpeg"/><Relationship Id="rId7" Type="http://schemas.openxmlformats.org/officeDocument/2006/relationships/diagramData" Target="../diagrams/data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11" Type="http://schemas.microsoft.com/office/2007/relationships/diagramDrawing" Target="../diagrams/drawing3.xml"/><Relationship Id="rId5" Type="http://schemas.openxmlformats.org/officeDocument/2006/relationships/image" Target="../media/image10.png"/><Relationship Id="rId10" Type="http://schemas.openxmlformats.org/officeDocument/2006/relationships/diagramColors" Target="../diagrams/colors3.xml"/><Relationship Id="rId4" Type="http://schemas.openxmlformats.org/officeDocument/2006/relationships/image" Target="../media/image9.jpeg"/><Relationship Id="rId9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11" Type="http://schemas.openxmlformats.org/officeDocument/2006/relationships/image" Target="../media/image20.png"/><Relationship Id="rId5" Type="http://schemas.openxmlformats.org/officeDocument/2006/relationships/image" Target="../media/image14.jpg"/><Relationship Id="rId10" Type="http://schemas.openxmlformats.org/officeDocument/2006/relationships/image" Target="../media/image19.jpe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://pqlit.eaton.com/ll_download_bylitcode.asp?doc_id=2783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ATTENTION PRESENTERS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Ø"/>
            </a:pPr>
            <a:r>
              <a:rPr lang="en-US" dirty="0">
                <a:solidFill>
                  <a:srgbClr val="000000"/>
                </a:solidFill>
              </a:rPr>
              <a:t>We have left space for you to add your own information title slide (page 2).  You can add your name, title, company and logo.</a:t>
            </a:r>
          </a:p>
          <a:p>
            <a:pPr>
              <a:buFont typeface="Wingdings" charset="2"/>
              <a:buChar char="Ø"/>
            </a:pPr>
            <a:r>
              <a:rPr lang="en-US" u="sng" dirty="0">
                <a:solidFill>
                  <a:srgbClr val="FF0000"/>
                </a:solidFill>
              </a:rPr>
              <a:t>Run through in “slide show” mode - there are many complex slide builds. </a:t>
            </a:r>
          </a:p>
          <a:p>
            <a:pPr>
              <a:buFont typeface="Wingdings" charset="2"/>
              <a:buChar char="Ø"/>
            </a:pPr>
            <a:r>
              <a:rPr lang="en-US" dirty="0"/>
              <a:t>Finally, remember to </a:t>
            </a:r>
            <a:r>
              <a:rPr lang="en-US" b="1" dirty="0">
                <a:solidFill>
                  <a:srgbClr val="FF0000"/>
                </a:solidFill>
              </a:rPr>
              <a:t>delete this slide before you present.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216418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101" name="Picture 5" descr="Eaton - whit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286000"/>
            <a:ext cx="49530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E:\mar 13 2015\Thinkstock_178403784.bmp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-12068" y="-76200"/>
            <a:ext cx="9268701" cy="6095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0"/>
            <a:ext cx="8458200" cy="1143000"/>
          </a:xfrm>
          <a:solidFill>
            <a:srgbClr val="000000">
              <a:alpha val="50196"/>
            </a:srgbClr>
          </a:solidFill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bg1"/>
                </a:solidFill>
              </a:rPr>
              <a:t>Powering education for next-generation leaders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4876800"/>
            <a:ext cx="8458200" cy="990600"/>
          </a:xfrm>
          <a:solidFill>
            <a:srgbClr val="000000">
              <a:alpha val="50196"/>
            </a:srgbClr>
          </a:solidFill>
        </p:spPr>
        <p:txBody>
          <a:bodyPr>
            <a:noAutofit/>
          </a:bodyPr>
          <a:lstStyle/>
          <a:p>
            <a:pPr eaLnBrk="1" hangingPunct="1"/>
            <a:r>
              <a:rPr lang="en-US" sz="1050" dirty="0" smtClean="0">
                <a:solidFill>
                  <a:schemeClr val="bg1"/>
                </a:solidFill>
              </a:rPr>
              <a:t>Presenter’s Name</a:t>
            </a:r>
            <a:br>
              <a:rPr lang="en-US" sz="1050" dirty="0" smtClean="0">
                <a:solidFill>
                  <a:schemeClr val="bg1"/>
                </a:solidFill>
              </a:rPr>
            </a:br>
            <a:r>
              <a:rPr lang="en-US" sz="1050" dirty="0" smtClean="0">
                <a:solidFill>
                  <a:schemeClr val="bg1"/>
                </a:solidFill>
              </a:rPr>
              <a:t/>
            </a:r>
            <a:br>
              <a:rPr lang="en-US" sz="1050" dirty="0" smtClean="0">
                <a:solidFill>
                  <a:schemeClr val="bg1"/>
                </a:solidFill>
              </a:rPr>
            </a:br>
            <a:r>
              <a:rPr lang="en-US" sz="1050" dirty="0" smtClean="0">
                <a:solidFill>
                  <a:schemeClr val="bg1"/>
                </a:solidFill>
              </a:rPr>
              <a:t>Title </a:t>
            </a:r>
            <a:br>
              <a:rPr lang="en-US" sz="1050" dirty="0" smtClean="0">
                <a:solidFill>
                  <a:schemeClr val="bg1"/>
                </a:solidFill>
              </a:rPr>
            </a:br>
            <a:r>
              <a:rPr lang="en-US" sz="1050" dirty="0" smtClean="0">
                <a:solidFill>
                  <a:schemeClr val="bg1"/>
                </a:solidFill>
              </a:rPr>
              <a:t/>
            </a:r>
            <a:br>
              <a:rPr lang="en-US" sz="1050" dirty="0" smtClean="0">
                <a:solidFill>
                  <a:schemeClr val="bg1"/>
                </a:solidFill>
              </a:rPr>
            </a:br>
            <a:r>
              <a:rPr lang="en-US" sz="1050" dirty="0" smtClean="0">
                <a:solidFill>
                  <a:schemeClr val="bg1"/>
                </a:solidFill>
              </a:rPr>
              <a:t>Company Name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62800" y="60960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Insert partner logo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724728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trends and challenges</a:t>
            </a: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4947757"/>
              </p:ext>
            </p:extLst>
          </p:nvPr>
        </p:nvGraphicFramePr>
        <p:xfrm>
          <a:off x="954051" y="0"/>
          <a:ext cx="7267016" cy="45319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984"/>
          <a:stretch/>
        </p:blipFill>
        <p:spPr bwMode="auto">
          <a:xfrm>
            <a:off x="2057400" y="4616668"/>
            <a:ext cx="4953000" cy="1571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464217090"/>
              </p:ext>
            </p:extLst>
          </p:nvPr>
        </p:nvGraphicFramePr>
        <p:xfrm>
          <a:off x="914400" y="1699909"/>
          <a:ext cx="7315200" cy="3938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483760275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Keeping schools connected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429000"/>
            <a:ext cx="1201642" cy="1629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Documents and Settings\e0067743\My Documents\My Pictures\COR190FXA_v5_Page_7_Image_0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200400"/>
            <a:ext cx="862130" cy="1808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939890"/>
            <a:ext cx="1779734" cy="1169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47081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182" b="9772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134" y="3297671"/>
            <a:ext cx="496186" cy="496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425077720"/>
              </p:ext>
            </p:extLst>
          </p:nvPr>
        </p:nvGraphicFramePr>
        <p:xfrm>
          <a:off x="990600" y="4800600"/>
          <a:ext cx="7315200" cy="121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808071" y="1524000"/>
            <a:ext cx="8055052" cy="74321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67C6"/>
                </a:solidFill>
              </a:rPr>
              <a:t>Maintaining 24/7 connection demands an intelligent power infrastructure to avoid any single point of failure within the chain</a:t>
            </a:r>
            <a:endParaRPr lang="en-US" sz="2000" dirty="0">
              <a:solidFill>
                <a:srgbClr val="0067C6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94351" y="2514599"/>
            <a:ext cx="7335249" cy="36317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0067C6"/>
                </a:solidFill>
                <a:latin typeface="+mn-lt"/>
              </a:rPr>
              <a:t>Eaton UPS eRate Category 2 eligible UPS ensure mandatory uptime         </a:t>
            </a:r>
            <a:endParaRPr lang="en-US" b="1" dirty="0">
              <a:solidFill>
                <a:srgbClr val="0067C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99518807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Always-on infrastructure</a:t>
            </a:r>
            <a:endParaRPr lang="en-US" dirty="0"/>
          </a:p>
        </p:txBody>
      </p:sp>
      <p:graphicFrame>
        <p:nvGraphicFramePr>
          <p:cNvPr id="17" name="Content Placeholder 1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7079677"/>
              </p:ext>
            </p:extLst>
          </p:nvPr>
        </p:nvGraphicFramePr>
        <p:xfrm>
          <a:off x="762000" y="2514600"/>
          <a:ext cx="7923212" cy="327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822248" y="1616750"/>
            <a:ext cx="8055052" cy="67710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eaLnBrk="1" hangingPunct="1">
              <a:lnSpc>
                <a:spcPct val="95000"/>
              </a:lnSpc>
            </a:pPr>
            <a:r>
              <a:rPr lang="en-US" sz="2000" dirty="0" smtClean="0">
                <a:solidFill>
                  <a:srgbClr val="0070C0"/>
                </a:solidFill>
              </a:rPr>
              <a:t>The ongoing shift in how technology is used in classrooms is creating new challenges for IT administrators.</a:t>
            </a:r>
            <a:endParaRPr lang="en-US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245867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solution for every application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93" y="1447800"/>
            <a:ext cx="7591425" cy="397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 bwMode="auto">
          <a:xfrm>
            <a:off x="914400" y="5486400"/>
            <a:ext cx="7543800" cy="533400"/>
          </a:xfrm>
          <a:prstGeom prst="roundRect">
            <a:avLst/>
          </a:prstGeom>
          <a:solidFill>
            <a:srgbClr val="0070C0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5000"/>
              </a:lnSpc>
            </a:pPr>
            <a:r>
              <a:rPr lang="en-US" sz="1800" dirty="0" smtClean="0">
                <a:solidFill>
                  <a:schemeClr val="bg1"/>
                </a:solidFill>
              </a:rPr>
              <a:t>Safe, reliable and efficient solutions that help schools do more with less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896138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Eaton has you covered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2248" y="1616750"/>
            <a:ext cx="8055052" cy="126188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eaLnBrk="1" hangingPunct="1">
              <a:lnSpc>
                <a:spcPct val="95000"/>
              </a:lnSpc>
            </a:pPr>
            <a:r>
              <a:rPr lang="en-US" sz="2000" dirty="0" smtClean="0">
                <a:solidFill>
                  <a:srgbClr val="0070C0"/>
                </a:solidFill>
              </a:rPr>
              <a:t>Our comprehensive portfolio provides everything from blanking panels to virtualized power management software to 24/7 field service support, enabling you to implement an integrated risk-averse solution.</a:t>
            </a:r>
            <a:endParaRPr lang="en-US" sz="2000" dirty="0">
              <a:solidFill>
                <a:srgbClr val="0070C0"/>
              </a:solidFill>
            </a:endParaRPr>
          </a:p>
          <a:p>
            <a:pPr eaLnBrk="1" hangingPunct="1">
              <a:lnSpc>
                <a:spcPct val="95000"/>
              </a:lnSpc>
            </a:pP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1308100" y="3582783"/>
            <a:ext cx="2133600" cy="213460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xtLst/>
        </p:spPr>
        <p:txBody>
          <a:bodyPr wrap="square" rtlCol="0">
            <a:noAutofit/>
          </a:bodyPr>
          <a:lstStyle/>
          <a:p>
            <a:pPr marL="171450" indent="-171450" eaLnBrk="1" hangingPunct="1">
              <a:lnSpc>
                <a:spcPct val="95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100" b="1" dirty="0" smtClean="0">
                <a:latin typeface="Eaton" pitchFamily="50" charset="0"/>
              </a:rPr>
              <a:t>Open-frame </a:t>
            </a:r>
            <a:r>
              <a:rPr lang="en-US" sz="1100" b="1" dirty="0">
                <a:latin typeface="Eaton" pitchFamily="50" charset="0"/>
              </a:rPr>
              <a:t>racks </a:t>
            </a:r>
            <a:endParaRPr lang="en-US" sz="1100" b="1" dirty="0" smtClean="0">
              <a:latin typeface="Eaton" pitchFamily="50" charset="0"/>
            </a:endParaRPr>
          </a:p>
          <a:p>
            <a:pPr marL="171450" indent="-171450" eaLnBrk="1" hangingPunct="1">
              <a:lnSpc>
                <a:spcPct val="95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100" b="1" dirty="0" smtClean="0">
                <a:latin typeface="Eaton" pitchFamily="50" charset="0"/>
              </a:rPr>
              <a:t>Wall </a:t>
            </a:r>
            <a:r>
              <a:rPr lang="en-US" sz="1100" b="1" dirty="0">
                <a:latin typeface="Eaton" pitchFamily="50" charset="0"/>
              </a:rPr>
              <a:t>mount enclosures </a:t>
            </a:r>
            <a:endParaRPr lang="en-US" sz="1100" b="1" dirty="0" smtClean="0">
              <a:latin typeface="Eaton" pitchFamily="50" charset="0"/>
            </a:endParaRPr>
          </a:p>
          <a:p>
            <a:pPr marL="171450" indent="-171450" eaLnBrk="1" hangingPunct="1">
              <a:lnSpc>
                <a:spcPct val="95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100" b="1" dirty="0" smtClean="0">
                <a:latin typeface="Eaton" pitchFamily="50" charset="0"/>
              </a:rPr>
              <a:t>Rack shelf</a:t>
            </a:r>
          </a:p>
          <a:p>
            <a:pPr marL="171450" indent="-171450" eaLnBrk="1" hangingPunct="1">
              <a:lnSpc>
                <a:spcPct val="95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100" b="1" dirty="0" smtClean="0">
                <a:latin typeface="Eaton" pitchFamily="50" charset="0"/>
              </a:rPr>
              <a:t>Cable </a:t>
            </a:r>
            <a:r>
              <a:rPr lang="en-US" sz="1100" b="1" dirty="0">
                <a:latin typeface="Eaton" pitchFamily="50" charset="0"/>
              </a:rPr>
              <a:t>managers </a:t>
            </a:r>
          </a:p>
          <a:p>
            <a:pPr marL="171450" indent="-171450" eaLnBrk="1" hangingPunct="1">
              <a:lnSpc>
                <a:spcPct val="95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100" b="1" dirty="0" smtClean="0">
                <a:latin typeface="Eaton" pitchFamily="50" charset="0"/>
              </a:rPr>
              <a:t>Overhead </a:t>
            </a:r>
            <a:r>
              <a:rPr lang="en-US" sz="1100" b="1" dirty="0">
                <a:latin typeface="Eaton" pitchFamily="50" charset="0"/>
              </a:rPr>
              <a:t>cable </a:t>
            </a:r>
            <a:r>
              <a:rPr lang="en-US" sz="1100" b="1" dirty="0" smtClean="0">
                <a:latin typeface="Eaton" pitchFamily="50" charset="0"/>
              </a:rPr>
              <a:t>tray</a:t>
            </a:r>
          </a:p>
          <a:p>
            <a:pPr marL="171450" indent="-171450" eaLnBrk="1" hangingPunct="1">
              <a:lnSpc>
                <a:spcPct val="95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100" b="1" dirty="0" smtClean="0">
                <a:latin typeface="Eaton" pitchFamily="50" charset="0"/>
              </a:rPr>
              <a:t>Basic </a:t>
            </a:r>
            <a:r>
              <a:rPr lang="en-US" sz="1100" b="1" dirty="0">
                <a:latin typeface="Eaton" pitchFamily="50" charset="0"/>
              </a:rPr>
              <a:t>rack </a:t>
            </a:r>
            <a:r>
              <a:rPr lang="en-US" sz="1100" b="1" dirty="0" smtClean="0">
                <a:latin typeface="Eaton" pitchFamily="50" charset="0"/>
              </a:rPr>
              <a:t>PDU</a:t>
            </a:r>
          </a:p>
          <a:p>
            <a:pPr marL="171450" indent="-171450" eaLnBrk="1" hangingPunct="1">
              <a:lnSpc>
                <a:spcPct val="95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100" b="1" dirty="0" smtClean="0">
                <a:latin typeface="Eaton" pitchFamily="50" charset="0"/>
              </a:rPr>
              <a:t>Automatic transfer </a:t>
            </a:r>
            <a:r>
              <a:rPr lang="en-US" sz="1100" b="1" dirty="0">
                <a:latin typeface="Eaton" pitchFamily="50" charset="0"/>
              </a:rPr>
              <a:t>switch </a:t>
            </a:r>
            <a:endParaRPr lang="en-US" sz="1100" b="1" dirty="0" smtClean="0">
              <a:latin typeface="Eaton" pitchFamily="50" charset="0"/>
            </a:endParaRPr>
          </a:p>
          <a:p>
            <a:pPr marL="171450" indent="-171450" eaLnBrk="1" hangingPunct="1">
              <a:lnSpc>
                <a:spcPct val="95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100" b="1" dirty="0">
              <a:solidFill>
                <a:srgbClr val="FFC000"/>
              </a:solidFill>
              <a:latin typeface="Eaton" pitchFamily="50" charset="0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3619500" y="3582783"/>
            <a:ext cx="2120900" cy="199371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xtLst/>
        </p:spPr>
        <p:txBody>
          <a:bodyPr wrap="square" rtlCol="0">
            <a:noAutofit/>
          </a:bodyPr>
          <a:lstStyle/>
          <a:p>
            <a:pPr marL="171450" indent="-171450" eaLnBrk="1" hangingPunct="1">
              <a:lnSpc>
                <a:spcPct val="95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100" b="1" dirty="0" smtClean="0">
                <a:latin typeface="Eaton" pitchFamily="50" charset="0"/>
              </a:rPr>
              <a:t>Rack mount UPS</a:t>
            </a:r>
          </a:p>
          <a:p>
            <a:pPr marL="171450" indent="-171450" eaLnBrk="1" hangingPunct="1">
              <a:lnSpc>
                <a:spcPct val="95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100" b="1" dirty="0" smtClean="0">
                <a:latin typeface="Eaton" pitchFamily="50" charset="0"/>
              </a:rPr>
              <a:t>Extended </a:t>
            </a:r>
            <a:r>
              <a:rPr lang="en-US" sz="1100" b="1" dirty="0">
                <a:latin typeface="Eaton" pitchFamily="50" charset="0"/>
              </a:rPr>
              <a:t>battery module </a:t>
            </a:r>
            <a:endParaRPr lang="en-US" sz="1100" b="1" dirty="0" smtClean="0">
              <a:latin typeface="Eaton" pitchFamily="50" charset="0"/>
            </a:endParaRPr>
          </a:p>
          <a:p>
            <a:pPr marL="171450" indent="-171450" eaLnBrk="1" hangingPunct="1">
              <a:lnSpc>
                <a:spcPct val="95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100" b="1" dirty="0" smtClean="0">
                <a:latin typeface="Eaton" pitchFamily="50" charset="0"/>
              </a:rPr>
              <a:t>Maintenance </a:t>
            </a:r>
            <a:r>
              <a:rPr lang="en-US" sz="1100" b="1" dirty="0">
                <a:latin typeface="Eaton" pitchFamily="50" charset="0"/>
              </a:rPr>
              <a:t>bypass module </a:t>
            </a:r>
            <a:endParaRPr lang="en-US" sz="1100" b="1" dirty="0" smtClean="0">
              <a:latin typeface="Eaton" pitchFamily="50" charset="0"/>
            </a:endParaRPr>
          </a:p>
          <a:p>
            <a:pPr marL="171450" indent="-171450" eaLnBrk="1" hangingPunct="1">
              <a:lnSpc>
                <a:spcPct val="95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100" b="1" dirty="0" smtClean="0">
                <a:latin typeface="Eaton" pitchFamily="50" charset="0"/>
              </a:rPr>
              <a:t>Water </a:t>
            </a:r>
            <a:r>
              <a:rPr lang="en-US" sz="1100" b="1" dirty="0">
                <a:latin typeface="Eaton" pitchFamily="50" charset="0"/>
              </a:rPr>
              <a:t>and smoke sensors </a:t>
            </a:r>
            <a:endParaRPr lang="en-US" sz="1100" b="1" dirty="0" smtClean="0">
              <a:latin typeface="Eaton" pitchFamily="50" charset="0"/>
            </a:endParaRPr>
          </a:p>
          <a:p>
            <a:pPr marL="171450" indent="-171450" eaLnBrk="1" hangingPunct="1">
              <a:lnSpc>
                <a:spcPct val="95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100" b="1" dirty="0" smtClean="0">
                <a:latin typeface="Eaton" pitchFamily="50" charset="0"/>
              </a:rPr>
              <a:t>UPS </a:t>
            </a:r>
            <a:r>
              <a:rPr lang="en-US" sz="1100" b="1" dirty="0">
                <a:latin typeface="Eaton" pitchFamily="50" charset="0"/>
              </a:rPr>
              <a:t>service </a:t>
            </a:r>
            <a:endParaRPr lang="en-US" sz="1100" b="1" dirty="0">
              <a:solidFill>
                <a:srgbClr val="FFC000"/>
              </a:solidFill>
              <a:latin typeface="Eaton" pitchFamily="50" charset="0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5956300" y="3582783"/>
            <a:ext cx="2133600" cy="213460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xtLst/>
        </p:spPr>
        <p:txBody>
          <a:bodyPr wrap="square" rtlCol="0">
            <a:noAutofit/>
          </a:bodyPr>
          <a:lstStyle/>
          <a:p>
            <a:pPr marL="171450" indent="-171450" eaLnBrk="1" hangingPunct="1">
              <a:lnSpc>
                <a:spcPct val="95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100" b="1" dirty="0" smtClean="0">
                <a:latin typeface="Eaton" pitchFamily="50" charset="0"/>
              </a:rPr>
              <a:t>Environmental </a:t>
            </a:r>
            <a:r>
              <a:rPr lang="en-US" sz="1100" b="1" dirty="0">
                <a:latin typeface="Eaton" pitchFamily="50" charset="0"/>
              </a:rPr>
              <a:t>rack </a:t>
            </a:r>
            <a:r>
              <a:rPr lang="en-US" sz="1100" b="1" dirty="0" smtClean="0">
                <a:latin typeface="Eaton" pitchFamily="50" charset="0"/>
              </a:rPr>
              <a:t>monitor and </a:t>
            </a:r>
            <a:r>
              <a:rPr lang="en-US" sz="1100" b="1" dirty="0">
                <a:latin typeface="Eaton" pitchFamily="50" charset="0"/>
              </a:rPr>
              <a:t>probe </a:t>
            </a:r>
            <a:endParaRPr lang="en-US" sz="1100" b="1" dirty="0" smtClean="0">
              <a:latin typeface="Eaton" pitchFamily="50" charset="0"/>
            </a:endParaRPr>
          </a:p>
          <a:p>
            <a:pPr marL="171450" indent="-171450" eaLnBrk="1" hangingPunct="1">
              <a:lnSpc>
                <a:spcPct val="95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100" b="1" dirty="0" smtClean="0">
                <a:latin typeface="Eaton" pitchFamily="50" charset="0"/>
              </a:rPr>
              <a:t>Intelligent </a:t>
            </a:r>
            <a:r>
              <a:rPr lang="en-US" sz="1100" b="1" dirty="0">
                <a:latin typeface="Eaton" pitchFamily="50" charset="0"/>
              </a:rPr>
              <a:t>rack PDU </a:t>
            </a:r>
            <a:endParaRPr lang="en-US" sz="1100" b="1" dirty="0" smtClean="0">
              <a:latin typeface="Eaton" pitchFamily="50" charset="0"/>
            </a:endParaRPr>
          </a:p>
          <a:p>
            <a:pPr marL="171450" indent="-171450" eaLnBrk="1" hangingPunct="1">
              <a:lnSpc>
                <a:spcPct val="95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100" b="1" dirty="0" smtClean="0">
                <a:latin typeface="Eaton" pitchFamily="50" charset="0"/>
              </a:rPr>
              <a:t>Power management software </a:t>
            </a:r>
            <a:endParaRPr lang="en-US" sz="1100" b="1" dirty="0">
              <a:solidFill>
                <a:srgbClr val="FFC000"/>
              </a:solidFill>
              <a:latin typeface="Eaton" pitchFamily="50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08100" y="5461000"/>
            <a:ext cx="2133600" cy="256388"/>
          </a:xfrm>
          <a:prstGeom prst="rect">
            <a:avLst/>
          </a:prstGeom>
          <a:solidFill>
            <a:srgbClr val="0067C6"/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Eaton" pitchFamily="50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19500" y="5435600"/>
            <a:ext cx="2120900" cy="28178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Eaton" pitchFamily="50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956300" y="5435600"/>
            <a:ext cx="2133600" cy="281788"/>
          </a:xfrm>
          <a:prstGeom prst="rect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Eaton" pitchFamily="50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08100" y="3005123"/>
            <a:ext cx="2133600" cy="563577"/>
          </a:xfrm>
          <a:prstGeom prst="rect">
            <a:avLst/>
          </a:prstGeom>
          <a:solidFill>
            <a:srgbClr val="0067C6"/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>
              <a:latin typeface="Eaton" pitchFamily="50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619500" y="3005123"/>
            <a:ext cx="2120900" cy="563577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Eaton" pitchFamily="50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956300" y="3005123"/>
            <a:ext cx="2133600" cy="563577"/>
          </a:xfrm>
          <a:prstGeom prst="rect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Eaton" pitchFamily="50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1308100" y="3092639"/>
            <a:ext cx="2133599" cy="388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67C6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67C6"/>
                </a:solidFill>
                <a:latin typeface="Arial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67C6"/>
                </a:solidFill>
                <a:latin typeface="Arial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67C6"/>
                </a:solidFill>
                <a:latin typeface="Arial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67C6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67C6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67C6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67C6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67C6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ts val="600"/>
              </a:spcBef>
            </a:pPr>
            <a:r>
              <a:rPr lang="en-US" sz="1800" b="1" dirty="0" smtClean="0">
                <a:solidFill>
                  <a:schemeClr val="bg1"/>
                </a:solidFill>
                <a:latin typeface="Eaton" pitchFamily="50" charset="0"/>
              </a:rPr>
              <a:t>Organize</a:t>
            </a:r>
            <a:endParaRPr lang="en-US" sz="1800" b="1" dirty="0">
              <a:solidFill>
                <a:schemeClr val="bg1"/>
              </a:solidFill>
              <a:latin typeface="Eaton" pitchFamily="50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3619500" y="3092639"/>
            <a:ext cx="2120899" cy="388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67C6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67C6"/>
                </a:solidFill>
                <a:latin typeface="Arial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67C6"/>
                </a:solidFill>
                <a:latin typeface="Arial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67C6"/>
                </a:solidFill>
                <a:latin typeface="Arial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67C6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67C6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67C6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67C6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67C6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ts val="600"/>
              </a:spcBef>
            </a:pPr>
            <a:r>
              <a:rPr lang="en-US" sz="1800" b="1" dirty="0" smtClean="0">
                <a:solidFill>
                  <a:schemeClr val="bg1"/>
                </a:solidFill>
                <a:latin typeface="Eaton" pitchFamily="50" charset="0"/>
              </a:rPr>
              <a:t>Protect</a:t>
            </a:r>
            <a:endParaRPr lang="en-US" sz="1800" b="1" dirty="0">
              <a:solidFill>
                <a:schemeClr val="bg1"/>
              </a:solidFill>
              <a:latin typeface="Eaton" pitchFamily="50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5956300" y="3092639"/>
            <a:ext cx="2133599" cy="388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67C6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67C6"/>
                </a:solidFill>
                <a:latin typeface="Arial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67C6"/>
                </a:solidFill>
                <a:latin typeface="Arial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67C6"/>
                </a:solidFill>
                <a:latin typeface="Arial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67C6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67C6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67C6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67C6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67C6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ts val="600"/>
              </a:spcBef>
            </a:pPr>
            <a:r>
              <a:rPr lang="en-US" sz="1800" b="1" dirty="0" smtClean="0">
                <a:solidFill>
                  <a:schemeClr val="bg1"/>
                </a:solidFill>
                <a:latin typeface="Eaton" pitchFamily="50" charset="0"/>
              </a:rPr>
              <a:t>Manage</a:t>
            </a:r>
            <a:endParaRPr lang="en-US" sz="1800" b="1" dirty="0">
              <a:solidFill>
                <a:schemeClr val="bg1"/>
              </a:solidFill>
              <a:latin typeface="Eaton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605549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822248" y="4876800"/>
            <a:ext cx="7788352" cy="533400"/>
          </a:xfrm>
          <a:prstGeom prst="roundRect">
            <a:avLst/>
          </a:prstGeom>
          <a:solidFill>
            <a:srgbClr val="0070C0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5000"/>
              </a:lnSpc>
            </a:pPr>
            <a:r>
              <a:rPr lang="en-US" sz="2000" dirty="0">
                <a:solidFill>
                  <a:schemeClr val="bg1"/>
                </a:solidFill>
              </a:rPr>
              <a:t>Eaton is the industry leader when it comes to virtualized integration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Integration where it matters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1" y="3200121"/>
            <a:ext cx="914400" cy="907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271557"/>
            <a:ext cx="1371350" cy="764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9644" y="2114572"/>
            <a:ext cx="2178756" cy="6740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4074" y="2057400"/>
            <a:ext cx="937326" cy="768113"/>
          </a:xfrm>
          <a:prstGeom prst="rect">
            <a:avLst/>
          </a:prstGeom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157" y="3200121"/>
            <a:ext cx="830843" cy="998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451" y="3200121"/>
            <a:ext cx="856549" cy="998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076" y="3186174"/>
            <a:ext cx="1685143" cy="467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 descr="Redhat Ready LogoLarge 72 dpi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232" y="2124975"/>
            <a:ext cx="1550987" cy="847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www.simplivity.com/wp-content/themes/simplivity/images/simplivity-logo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076" y="3699184"/>
            <a:ext cx="1901124" cy="510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83559"/>
            <a:ext cx="1160979" cy="914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4961995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720"/>
            <a:ext cx="9220200" cy="6137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1" y="3200400"/>
            <a:ext cx="5029200" cy="2674526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Eaton" pitchFamily="50" charset="0"/>
              </a:rPr>
              <a:t>Washington Unified School District</a:t>
            </a:r>
          </a:p>
          <a:p>
            <a:pPr marL="342900" marR="0" indent="-3429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buSzTx/>
              <a:buFont typeface="Arial" panose="020B0604020202020204" pitchFamily="34" charset="0"/>
              <a:buChar char="•"/>
              <a:tabLst/>
            </a:pPr>
            <a:r>
              <a:rPr lang="en-US" sz="2000" dirty="0" smtClean="0">
                <a:solidFill>
                  <a:schemeClr val="bg1"/>
                </a:solidFill>
                <a:latin typeface="Eaton" pitchFamily="50" charset="0"/>
              </a:rPr>
              <a:t>Intelligent Power Manager</a:t>
            </a:r>
          </a:p>
          <a:p>
            <a:pPr marL="342900" marR="0" indent="-3429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Eaton" pitchFamily="50" charset="0"/>
              </a:rPr>
              <a:t>9390</a:t>
            </a:r>
          </a:p>
          <a:p>
            <a:pPr marL="342900" marR="0" indent="-3429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buSzTx/>
              <a:buFont typeface="Arial" panose="020B0604020202020204" pitchFamily="34" charset="0"/>
              <a:buChar char="•"/>
              <a:tabLst/>
            </a:pPr>
            <a:r>
              <a:rPr lang="en-US" sz="2000" dirty="0" smtClean="0">
                <a:solidFill>
                  <a:schemeClr val="bg1"/>
                </a:solidFill>
                <a:latin typeface="Eaton" pitchFamily="50" charset="0"/>
              </a:rPr>
              <a:t>5PX</a:t>
            </a:r>
          </a:p>
          <a:p>
            <a:pPr marL="342900" marR="0" indent="-3429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Eaton" pitchFamily="50" charset="0"/>
              </a:rPr>
              <a:t>ePDUs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Eaton" pitchFamily="50" charset="0"/>
            </a:endParaRPr>
          </a:p>
          <a:p>
            <a:pPr marL="342900" marR="0" indent="-3429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buSzTx/>
              <a:buFont typeface="Arial" panose="020B0604020202020204" pitchFamily="34" charset="0"/>
              <a:buChar char="•"/>
              <a:tabLst/>
            </a:pPr>
            <a:r>
              <a:rPr lang="en-US" sz="2000" dirty="0" smtClean="0">
                <a:solidFill>
                  <a:schemeClr val="bg1"/>
                </a:solidFill>
                <a:latin typeface="Eaton" pitchFamily="50" charset="0"/>
              </a:rPr>
              <a:t>Service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Eaton" pitchFamily="50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155760" y="109728"/>
            <a:ext cx="6984997" cy="2557272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800" dirty="0">
                <a:solidFill>
                  <a:schemeClr val="bg1"/>
                </a:solidFill>
                <a:latin typeface="Eaton" pitchFamily="50" charset="0"/>
              </a:rPr>
              <a:t>“</a:t>
            </a:r>
            <a:r>
              <a:rPr lang="en-US" sz="2800" dirty="0">
                <a:solidFill>
                  <a:srgbClr val="FFC000"/>
                </a:solidFill>
                <a:latin typeface="Eaton" pitchFamily="50" charset="0"/>
              </a:rPr>
              <a:t>All of the others </a:t>
            </a:r>
            <a:r>
              <a:rPr lang="en-US" sz="2800" i="1" dirty="0">
                <a:solidFill>
                  <a:srgbClr val="FFC000"/>
                </a:solidFill>
                <a:latin typeface="Eaton" pitchFamily="50" charset="0"/>
              </a:rPr>
              <a:t>say</a:t>
            </a:r>
            <a:r>
              <a:rPr lang="en-US" sz="2800" dirty="0">
                <a:solidFill>
                  <a:srgbClr val="FFC000"/>
                </a:solidFill>
                <a:latin typeface="Eaton" pitchFamily="50" charset="0"/>
              </a:rPr>
              <a:t> their software integrates into </a:t>
            </a:r>
            <a:r>
              <a:rPr lang="en-US" sz="2800" dirty="0" smtClean="0">
                <a:solidFill>
                  <a:srgbClr val="FFC000"/>
                </a:solidFill>
                <a:latin typeface="Eaton" pitchFamily="50" charset="0"/>
              </a:rPr>
              <a:t>VMware</a:t>
            </a:r>
            <a:r>
              <a:rPr lang="en-US" sz="2800" dirty="0" smtClean="0">
                <a:solidFill>
                  <a:schemeClr val="bg1"/>
                </a:solidFill>
                <a:latin typeface="Eaton" pitchFamily="50" charset="0"/>
              </a:rPr>
              <a:t>, </a:t>
            </a:r>
            <a:r>
              <a:rPr lang="en-US" sz="2800" dirty="0">
                <a:solidFill>
                  <a:schemeClr val="bg1"/>
                </a:solidFill>
                <a:latin typeface="Eaton" pitchFamily="50" charset="0"/>
              </a:rPr>
              <a:t>“but when challenged and asked to demonstrate that in house, they couldn’t do it. </a:t>
            </a:r>
            <a:r>
              <a:rPr lang="en-US" sz="2800" dirty="0">
                <a:solidFill>
                  <a:srgbClr val="FFC000"/>
                </a:solidFill>
                <a:latin typeface="Eaton" pitchFamily="50" charset="0"/>
              </a:rPr>
              <a:t>Eaton was the only one who could deliver</a:t>
            </a:r>
            <a:r>
              <a:rPr lang="en-US" sz="2800" dirty="0" smtClean="0">
                <a:solidFill>
                  <a:schemeClr val="bg1"/>
                </a:solidFill>
                <a:latin typeface="Eaton" pitchFamily="50" charset="0"/>
              </a:rPr>
              <a:t>.”</a:t>
            </a:r>
          </a:p>
          <a:p>
            <a:pPr algn="r"/>
            <a:r>
              <a:rPr lang="en-US" sz="2000" dirty="0" smtClean="0">
                <a:solidFill>
                  <a:schemeClr val="bg1"/>
                </a:solidFill>
                <a:latin typeface="Eaton" pitchFamily="50" charset="0"/>
              </a:rPr>
              <a:t>- Tom </a:t>
            </a:r>
            <a:r>
              <a:rPr lang="en-US" sz="2000" dirty="0" err="1" smtClean="0">
                <a:solidFill>
                  <a:schemeClr val="bg1"/>
                </a:solidFill>
                <a:latin typeface="Eaton" pitchFamily="50" charset="0"/>
              </a:rPr>
              <a:t>McNinch</a:t>
            </a:r>
            <a:r>
              <a:rPr lang="en-US" sz="2000" dirty="0" smtClean="0">
                <a:solidFill>
                  <a:schemeClr val="bg1"/>
                </a:solidFill>
                <a:latin typeface="Eaton" pitchFamily="50" charset="0"/>
              </a:rPr>
              <a:t>, director of IT</a:t>
            </a:r>
            <a:endParaRPr lang="en-US" sz="2000" dirty="0">
              <a:solidFill>
                <a:schemeClr val="bg1"/>
              </a:solidFill>
              <a:latin typeface="Eaton" pitchFamily="50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781800" y="6248400"/>
            <a:ext cx="1982402" cy="3631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hlinkClick r:id="rId4"/>
              </a:rPr>
              <a:t>Download the story.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964956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aton slide layout">
  <a:themeElements>
    <a:clrScheme name="Custom 20">
      <a:dk1>
        <a:srgbClr val="000000"/>
      </a:dk1>
      <a:lt1>
        <a:srgbClr val="FFFFFF"/>
      </a:lt1>
      <a:dk2>
        <a:srgbClr val="0067CD"/>
      </a:dk2>
      <a:lt2>
        <a:srgbClr val="FFFFFF"/>
      </a:lt2>
      <a:accent1>
        <a:srgbClr val="0067C6"/>
      </a:accent1>
      <a:accent2>
        <a:srgbClr val="009900"/>
      </a:accent2>
      <a:accent3>
        <a:srgbClr val="FF0000"/>
      </a:accent3>
      <a:accent4>
        <a:srgbClr val="F88B1C"/>
      </a:accent4>
      <a:accent5>
        <a:srgbClr val="800080"/>
      </a:accent5>
      <a:accent6>
        <a:srgbClr val="FFFF00"/>
      </a:accent6>
      <a:hlink>
        <a:srgbClr val="0067CD"/>
      </a:hlink>
      <a:folHlink>
        <a:srgbClr val="800080"/>
      </a:folHlink>
    </a:clrScheme>
    <a:fontScheme name="photo_template_june20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10000"/>
          </a:lnSpc>
          <a:spcBef>
            <a:spcPct val="20000"/>
          </a:spcBef>
          <a:spcAft>
            <a:spcPct val="0"/>
          </a:spcAft>
          <a:buClr>
            <a:srgbClr val="3367CD"/>
          </a:buClr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10000"/>
          </a:lnSpc>
          <a:spcBef>
            <a:spcPct val="20000"/>
          </a:spcBef>
          <a:spcAft>
            <a:spcPct val="0"/>
          </a:spcAft>
          <a:buClr>
            <a:srgbClr val="3367CD"/>
          </a:buClr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hoto_template_june2008 1">
        <a:dk1>
          <a:srgbClr val="000000"/>
        </a:dk1>
        <a:lt1>
          <a:srgbClr val="FFFFFF"/>
        </a:lt1>
        <a:dk2>
          <a:srgbClr val="0067CD"/>
        </a:dk2>
        <a:lt2>
          <a:srgbClr val="800080"/>
        </a:lt2>
        <a:accent1>
          <a:srgbClr val="00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E70000"/>
        </a:accent6>
        <a:hlink>
          <a:srgbClr val="FF99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1114</TotalTime>
  <Words>483</Words>
  <Application>Microsoft Office PowerPoint</Application>
  <PresentationFormat>On-screen Show (4:3)</PresentationFormat>
  <Paragraphs>70</Paragraphs>
  <Slides>10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Eaton slide layout</vt:lpstr>
      <vt:lpstr>ATTENTION PRESENTERS</vt:lpstr>
      <vt:lpstr>Powering education for next-generation leaders </vt:lpstr>
      <vt:lpstr>Understanding trends and challenges</vt:lpstr>
      <vt:lpstr>Keeping schools connected</vt:lpstr>
      <vt:lpstr>Always-on infrastructure</vt:lpstr>
      <vt:lpstr>A solution for every application</vt:lpstr>
      <vt:lpstr>Eaton has you covered</vt:lpstr>
      <vt:lpstr>Integration where it matters</vt:lpstr>
      <vt:lpstr>PowerPoint Presentation</vt:lpstr>
      <vt:lpstr>PowerPoint Presentation</vt:lpstr>
    </vt:vector>
  </TitlesOfParts>
  <Company>Eaton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E0078604</dc:creator>
  <cp:lastModifiedBy>Home</cp:lastModifiedBy>
  <cp:revision>129</cp:revision>
  <dcterms:created xsi:type="dcterms:W3CDTF">2008-07-03T18:30:43Z</dcterms:created>
  <dcterms:modified xsi:type="dcterms:W3CDTF">2015-04-24T15:11:46Z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328104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D6.1.0</vt:lpwstr>
  </property>
</Properties>
</file>